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8" r:id="rId3"/>
    <p:sldId id="257" r:id="rId4"/>
    <p:sldId id="260" r:id="rId5"/>
    <p:sldId id="261" r:id="rId6"/>
  </p:sldIdLst>
  <p:sldSz cx="9144000" cy="6858000" type="screen4x3"/>
  <p:notesSz cx="6858000" cy="9144000"/>
  <p:custShowLst>
    <p:custShow name="Diaporama personnalisé 1" id="0">
      <p:sldLst>
        <p:sld r:id="rId2"/>
        <p:sld r:id="rId4"/>
        <p:sld r:id="rId3"/>
        <p:sld r:id="rId5"/>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2"/>
    </p:penClr>
  </p:showPr>
  <p:clrMru>
    <a:srgbClr val="FF3300"/>
    <a:srgbClr val="3BFF21"/>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4" autoAdjust="0"/>
    <p:restoredTop sz="94640" autoAdjust="0"/>
  </p:normalViewPr>
  <p:slideViewPr>
    <p:cSldViewPr>
      <p:cViewPr varScale="1">
        <p:scale>
          <a:sx n="65" d="100"/>
          <a:sy n="65" d="100"/>
        </p:scale>
        <p:origin x="-1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81B0EA-50A2-4C32-8E5E-8D29CBFE980F}" type="doc">
      <dgm:prSet loTypeId="urn:microsoft.com/office/officeart/2005/8/layout/gear1" loCatId="relationship" qsTypeId="urn:microsoft.com/office/officeart/2005/8/quickstyle/3d8" qsCatId="3D" csTypeId="urn:microsoft.com/office/officeart/2005/8/colors/accent1_3" csCatId="accent1" phldr="1"/>
      <dgm:spPr>
        <a:scene3d>
          <a:camera prst="isometricOffAxis1Right" zoom="82000"/>
          <a:lightRig rig="morning" dir="t">
            <a:rot lat="0" lon="0" rev="20400000"/>
          </a:lightRig>
        </a:scene3d>
      </dgm:spPr>
    </dgm:pt>
    <dgm:pt modelId="{6040D742-1DC8-4D6E-B5D3-991AB8B4316D}">
      <dgm:prSet phldrT="[Texte]"/>
      <dgm:spPr>
        <a:solidFill>
          <a:schemeClr val="accent2">
            <a:lumMod val="60000"/>
            <a:lumOff val="40000"/>
          </a:schemeClr>
        </a:solidFill>
        <a:sp3d extrusionH="190500" prstMaterial="matte">
          <a:bevelT w="120650" h="38100" prst="relaxedInset"/>
          <a:bevelB w="120650" h="57150" prst="relaxedInset"/>
          <a:contourClr>
            <a:schemeClr val="bg1"/>
          </a:contourClr>
        </a:sp3d>
      </dgm:spPr>
      <dgm:t>
        <a:bodyPr/>
        <a:lstStyle/>
        <a:p>
          <a:r>
            <a:rPr lang="fr-FR" dirty="0" smtClean="0">
              <a:solidFill>
                <a:schemeClr val="tx1">
                  <a:lumMod val="10000"/>
                </a:schemeClr>
              </a:solidFill>
            </a:rPr>
            <a:t>ELECTRICITE</a:t>
          </a:r>
          <a:endParaRPr lang="fr-FR" dirty="0">
            <a:solidFill>
              <a:schemeClr val="tx1">
                <a:lumMod val="10000"/>
              </a:schemeClr>
            </a:solidFill>
          </a:endParaRPr>
        </a:p>
      </dgm:t>
    </dgm:pt>
    <dgm:pt modelId="{4310AAC6-D5E4-45B1-BD93-251E6370BDDE}" type="parTrans" cxnId="{FD69FFE1-ACF3-4E0B-B9BA-3FD8D028C107}">
      <dgm:prSet/>
      <dgm:spPr/>
      <dgm:t>
        <a:bodyPr/>
        <a:lstStyle/>
        <a:p>
          <a:endParaRPr lang="fr-FR"/>
        </a:p>
      </dgm:t>
    </dgm:pt>
    <dgm:pt modelId="{769A668E-732A-4435-A0A4-471C14CF91D5}" type="sibTrans" cxnId="{FD69FFE1-ACF3-4E0B-B9BA-3FD8D028C107}">
      <dgm:prSet/>
      <dgm:spPr/>
      <dgm:t>
        <a:bodyPr/>
        <a:lstStyle/>
        <a:p>
          <a:endParaRPr lang="fr-FR"/>
        </a:p>
      </dgm:t>
    </dgm:pt>
    <dgm:pt modelId="{44FEF569-28AE-4007-A90F-DA53A01F73B8}">
      <dgm:prSet phldrT="[Texte]"/>
      <dgm:spPr>
        <a:solidFill>
          <a:srgbClr val="FFFFFF"/>
        </a:solidFill>
      </dgm:spPr>
      <dgm:t>
        <a:bodyPr/>
        <a:lstStyle/>
        <a:p>
          <a:r>
            <a:rPr lang="fr-FR" dirty="0" smtClean="0">
              <a:solidFill>
                <a:schemeClr val="tx1">
                  <a:lumMod val="10000"/>
                </a:schemeClr>
              </a:solidFill>
            </a:rPr>
            <a:t>EOLIENNES</a:t>
          </a:r>
          <a:endParaRPr lang="fr-FR" dirty="0">
            <a:solidFill>
              <a:schemeClr val="tx1">
                <a:lumMod val="10000"/>
              </a:schemeClr>
            </a:solidFill>
          </a:endParaRPr>
        </a:p>
      </dgm:t>
    </dgm:pt>
    <dgm:pt modelId="{A1B6F20F-4BE9-47E7-800C-DE40FC4FCBF6}" type="parTrans" cxnId="{2309E9E0-7B71-40C9-A0D9-734DF7BE6EB2}">
      <dgm:prSet/>
      <dgm:spPr/>
      <dgm:t>
        <a:bodyPr/>
        <a:lstStyle/>
        <a:p>
          <a:endParaRPr lang="fr-FR"/>
        </a:p>
      </dgm:t>
    </dgm:pt>
    <dgm:pt modelId="{5775E5B3-8954-4DCF-9A46-A75036D0CCA6}" type="sibTrans" cxnId="{2309E9E0-7B71-40C9-A0D9-734DF7BE6EB2}">
      <dgm:prSet/>
      <dgm:spPr>
        <a:solidFill>
          <a:schemeClr val="accent2">
            <a:lumMod val="60000"/>
            <a:lumOff val="40000"/>
          </a:schemeClr>
        </a:solidFill>
      </dgm:spPr>
      <dgm:t>
        <a:bodyPr/>
        <a:lstStyle/>
        <a:p>
          <a:endParaRPr lang="fr-FR"/>
        </a:p>
      </dgm:t>
    </dgm:pt>
    <dgm:pt modelId="{78706927-6035-4D6F-B74C-9BFC172BC117}">
      <dgm:prSet phldrT="[Texte]"/>
      <dgm:spPr>
        <a:solidFill>
          <a:schemeClr val="tx2">
            <a:lumMod val="25000"/>
            <a:lumOff val="75000"/>
          </a:schemeClr>
        </a:solidFill>
        <a:ln>
          <a:solidFill>
            <a:schemeClr val="accent1"/>
          </a:solidFill>
        </a:ln>
      </dgm:spPr>
      <dgm:t>
        <a:bodyPr/>
        <a:lstStyle/>
        <a:p>
          <a:r>
            <a:rPr lang="fr-FR" dirty="0" smtClean="0">
              <a:solidFill>
                <a:schemeClr val="tx1">
                  <a:lumMod val="10000"/>
                </a:schemeClr>
              </a:solidFill>
            </a:rPr>
            <a:t>VENT</a:t>
          </a:r>
          <a:endParaRPr lang="fr-FR" dirty="0">
            <a:solidFill>
              <a:schemeClr val="tx1">
                <a:lumMod val="10000"/>
              </a:schemeClr>
            </a:solidFill>
          </a:endParaRPr>
        </a:p>
      </dgm:t>
    </dgm:pt>
    <dgm:pt modelId="{BC9ACDD4-5173-45E4-BEDD-F524105C9BCB}" type="parTrans" cxnId="{27B6ED74-A8FE-4B7A-9310-C46ABB3AA4B1}">
      <dgm:prSet/>
      <dgm:spPr/>
      <dgm:t>
        <a:bodyPr/>
        <a:lstStyle/>
        <a:p>
          <a:endParaRPr lang="fr-FR"/>
        </a:p>
      </dgm:t>
    </dgm:pt>
    <dgm:pt modelId="{2C2259BE-F21F-46AC-89B0-CA7F17D559CD}" type="sibTrans" cxnId="{27B6ED74-A8FE-4B7A-9310-C46ABB3AA4B1}">
      <dgm:prSet/>
      <dgm:spPr>
        <a:solidFill>
          <a:schemeClr val="tx2">
            <a:lumMod val="25000"/>
            <a:lumOff val="75000"/>
          </a:schemeClr>
        </a:solidFill>
      </dgm:spPr>
      <dgm:t>
        <a:bodyPr/>
        <a:lstStyle/>
        <a:p>
          <a:endParaRPr lang="fr-FR"/>
        </a:p>
      </dgm:t>
    </dgm:pt>
    <dgm:pt modelId="{30A73A6E-6065-4E98-A10E-391367D8C07C}" type="pres">
      <dgm:prSet presAssocID="{8781B0EA-50A2-4C32-8E5E-8D29CBFE980F}" presName="composite" presStyleCnt="0">
        <dgm:presLayoutVars>
          <dgm:chMax val="3"/>
          <dgm:animLvl val="lvl"/>
          <dgm:resizeHandles val="exact"/>
        </dgm:presLayoutVars>
      </dgm:prSet>
      <dgm:spPr/>
    </dgm:pt>
    <dgm:pt modelId="{A847ABB1-F550-41A7-AB32-17B84E23AE31}" type="pres">
      <dgm:prSet presAssocID="{6040D742-1DC8-4D6E-B5D3-991AB8B4316D}" presName="gear1" presStyleLbl="node1" presStyleIdx="0" presStyleCnt="3" custLinFactNeighborX="-74823" custLinFactNeighborY="-11888">
        <dgm:presLayoutVars>
          <dgm:chMax val="1"/>
          <dgm:bulletEnabled val="1"/>
        </dgm:presLayoutVars>
      </dgm:prSet>
      <dgm:spPr/>
      <dgm:t>
        <a:bodyPr/>
        <a:lstStyle/>
        <a:p>
          <a:endParaRPr lang="fr-FR"/>
        </a:p>
      </dgm:t>
    </dgm:pt>
    <dgm:pt modelId="{8F2D8F56-4975-41BE-8BFF-6867130DB6D3}" type="pres">
      <dgm:prSet presAssocID="{6040D742-1DC8-4D6E-B5D3-991AB8B4316D}" presName="gear1srcNode" presStyleLbl="node1" presStyleIdx="0" presStyleCnt="3"/>
      <dgm:spPr/>
      <dgm:t>
        <a:bodyPr/>
        <a:lstStyle/>
        <a:p>
          <a:endParaRPr lang="fr-FR"/>
        </a:p>
      </dgm:t>
    </dgm:pt>
    <dgm:pt modelId="{A1879B62-5C13-464A-B0C1-F8EAD1A513D9}" type="pres">
      <dgm:prSet presAssocID="{6040D742-1DC8-4D6E-B5D3-991AB8B4316D}" presName="gear1dstNode" presStyleLbl="node1" presStyleIdx="0" presStyleCnt="3"/>
      <dgm:spPr/>
      <dgm:t>
        <a:bodyPr/>
        <a:lstStyle/>
        <a:p>
          <a:endParaRPr lang="fr-FR"/>
        </a:p>
      </dgm:t>
    </dgm:pt>
    <dgm:pt modelId="{1C4CDF89-9CD8-4BB4-BD5B-D0157A32E39D}" type="pres">
      <dgm:prSet presAssocID="{44FEF569-28AE-4007-A90F-DA53A01F73B8}" presName="gear2" presStyleLbl="node1" presStyleIdx="1" presStyleCnt="3" custLinFactX="40578" custLinFactNeighborX="100000" custLinFactNeighborY="7912">
        <dgm:presLayoutVars>
          <dgm:chMax val="1"/>
          <dgm:bulletEnabled val="1"/>
        </dgm:presLayoutVars>
      </dgm:prSet>
      <dgm:spPr/>
      <dgm:t>
        <a:bodyPr/>
        <a:lstStyle/>
        <a:p>
          <a:endParaRPr lang="fr-FR"/>
        </a:p>
      </dgm:t>
    </dgm:pt>
    <dgm:pt modelId="{4DC7A7DA-9C7B-4E21-ADD8-C2C18FD84D76}" type="pres">
      <dgm:prSet presAssocID="{44FEF569-28AE-4007-A90F-DA53A01F73B8}" presName="gear2srcNode" presStyleLbl="node1" presStyleIdx="1" presStyleCnt="3"/>
      <dgm:spPr/>
      <dgm:t>
        <a:bodyPr/>
        <a:lstStyle/>
        <a:p>
          <a:endParaRPr lang="fr-FR"/>
        </a:p>
      </dgm:t>
    </dgm:pt>
    <dgm:pt modelId="{3300B562-B875-492C-A604-29C6C4378431}" type="pres">
      <dgm:prSet presAssocID="{44FEF569-28AE-4007-A90F-DA53A01F73B8}" presName="gear2dstNode" presStyleLbl="node1" presStyleIdx="1" presStyleCnt="3"/>
      <dgm:spPr/>
      <dgm:t>
        <a:bodyPr/>
        <a:lstStyle/>
        <a:p>
          <a:endParaRPr lang="fr-FR"/>
        </a:p>
      </dgm:t>
    </dgm:pt>
    <dgm:pt modelId="{C9024E7F-28D9-4368-BA26-275F18C90B3B}" type="pres">
      <dgm:prSet presAssocID="{78706927-6035-4D6F-B74C-9BFC172BC117}" presName="gear3" presStyleLbl="node1" presStyleIdx="2" presStyleCnt="3" custLinFactNeighborX="-5660" custLinFactNeighborY="-14731"/>
      <dgm:spPr/>
      <dgm:t>
        <a:bodyPr/>
        <a:lstStyle/>
        <a:p>
          <a:endParaRPr lang="fr-FR"/>
        </a:p>
      </dgm:t>
    </dgm:pt>
    <dgm:pt modelId="{93B63C56-EC6A-4643-ABC3-A0E16A4B6229}" type="pres">
      <dgm:prSet presAssocID="{78706927-6035-4D6F-B74C-9BFC172BC117}" presName="gear3tx" presStyleLbl="node1" presStyleIdx="2" presStyleCnt="3">
        <dgm:presLayoutVars>
          <dgm:chMax val="1"/>
          <dgm:bulletEnabled val="1"/>
        </dgm:presLayoutVars>
      </dgm:prSet>
      <dgm:spPr/>
      <dgm:t>
        <a:bodyPr/>
        <a:lstStyle/>
        <a:p>
          <a:endParaRPr lang="fr-FR"/>
        </a:p>
      </dgm:t>
    </dgm:pt>
    <dgm:pt modelId="{3D3577A0-2639-4F4E-9E0F-679AF4347364}" type="pres">
      <dgm:prSet presAssocID="{78706927-6035-4D6F-B74C-9BFC172BC117}" presName="gear3srcNode" presStyleLbl="node1" presStyleIdx="2" presStyleCnt="3"/>
      <dgm:spPr/>
      <dgm:t>
        <a:bodyPr/>
        <a:lstStyle/>
        <a:p>
          <a:endParaRPr lang="fr-FR"/>
        </a:p>
      </dgm:t>
    </dgm:pt>
    <dgm:pt modelId="{57EEE997-C005-422F-ABD2-DB5FF623A084}" type="pres">
      <dgm:prSet presAssocID="{78706927-6035-4D6F-B74C-9BFC172BC117}" presName="gear3dstNode" presStyleLbl="node1" presStyleIdx="2" presStyleCnt="3"/>
      <dgm:spPr/>
      <dgm:t>
        <a:bodyPr/>
        <a:lstStyle/>
        <a:p>
          <a:endParaRPr lang="fr-FR"/>
        </a:p>
      </dgm:t>
    </dgm:pt>
    <dgm:pt modelId="{C996242A-D706-48D3-ABDA-C8218808A02D}" type="pres">
      <dgm:prSet presAssocID="{769A668E-732A-4435-A0A4-471C14CF91D5}" presName="connector1" presStyleLbl="sibTrans2D1" presStyleIdx="0" presStyleCnt="3" custFlipVert="0" custFlipHor="1" custScaleX="17219" custScaleY="1377" custLinFactNeighborX="9208" custLinFactNeighborY="-36002"/>
      <dgm:spPr/>
      <dgm:t>
        <a:bodyPr/>
        <a:lstStyle/>
        <a:p>
          <a:endParaRPr lang="fr-FR"/>
        </a:p>
      </dgm:t>
    </dgm:pt>
    <dgm:pt modelId="{AE4C4389-AAEF-486A-8194-C2217302342B}" type="pres">
      <dgm:prSet presAssocID="{5775E5B3-8954-4DCF-9A46-A75036D0CCA6}" presName="connector2" presStyleLbl="sibTrans2D1" presStyleIdx="1" presStyleCnt="3" custAng="15032661" custFlipHor="1" custScaleX="99323" custLinFactNeighborX="75166" custLinFactNeighborY="28674"/>
      <dgm:spPr/>
      <dgm:t>
        <a:bodyPr/>
        <a:lstStyle/>
        <a:p>
          <a:endParaRPr lang="fr-FR"/>
        </a:p>
      </dgm:t>
    </dgm:pt>
    <dgm:pt modelId="{DB2702C8-F793-4D69-83FE-10B379118574}" type="pres">
      <dgm:prSet presAssocID="{2C2259BE-F21F-46AC-89B0-CA7F17D559CD}" presName="connector3" presStyleLbl="sibTrans2D1" presStyleIdx="2" presStyleCnt="3" custAng="8099836" custLinFactNeighborX="10041" custLinFactNeighborY="17387"/>
      <dgm:spPr/>
      <dgm:t>
        <a:bodyPr/>
        <a:lstStyle/>
        <a:p>
          <a:endParaRPr lang="fr-FR"/>
        </a:p>
      </dgm:t>
    </dgm:pt>
  </dgm:ptLst>
  <dgm:cxnLst>
    <dgm:cxn modelId="{BE77D75A-030A-4730-A294-67789FB64B55}" type="presOf" srcId="{44FEF569-28AE-4007-A90F-DA53A01F73B8}" destId="{3300B562-B875-492C-A604-29C6C4378431}" srcOrd="2" destOrd="0" presId="urn:microsoft.com/office/officeart/2005/8/layout/gear1"/>
    <dgm:cxn modelId="{68D9F01F-E698-4F5E-A2B0-A6CD7BDDCECB}" type="presOf" srcId="{6040D742-1DC8-4D6E-B5D3-991AB8B4316D}" destId="{A847ABB1-F550-41A7-AB32-17B84E23AE31}" srcOrd="0" destOrd="0" presId="urn:microsoft.com/office/officeart/2005/8/layout/gear1"/>
    <dgm:cxn modelId="{F86EE1B4-EE8F-4A02-B162-F7BC5FB53CC2}" type="presOf" srcId="{78706927-6035-4D6F-B74C-9BFC172BC117}" destId="{57EEE997-C005-422F-ABD2-DB5FF623A084}" srcOrd="3" destOrd="0" presId="urn:microsoft.com/office/officeart/2005/8/layout/gear1"/>
    <dgm:cxn modelId="{067E60DC-8321-481F-9623-436846178DC1}" type="presOf" srcId="{8781B0EA-50A2-4C32-8E5E-8D29CBFE980F}" destId="{30A73A6E-6065-4E98-A10E-391367D8C07C}" srcOrd="0" destOrd="0" presId="urn:microsoft.com/office/officeart/2005/8/layout/gear1"/>
    <dgm:cxn modelId="{FECFD89C-54B8-437A-AD73-8A493622BC61}" type="presOf" srcId="{44FEF569-28AE-4007-A90F-DA53A01F73B8}" destId="{4DC7A7DA-9C7B-4E21-ADD8-C2C18FD84D76}" srcOrd="1" destOrd="0" presId="urn:microsoft.com/office/officeart/2005/8/layout/gear1"/>
    <dgm:cxn modelId="{FD69FFE1-ACF3-4E0B-B9BA-3FD8D028C107}" srcId="{8781B0EA-50A2-4C32-8E5E-8D29CBFE980F}" destId="{6040D742-1DC8-4D6E-B5D3-991AB8B4316D}" srcOrd="0" destOrd="0" parTransId="{4310AAC6-D5E4-45B1-BD93-251E6370BDDE}" sibTransId="{769A668E-732A-4435-A0A4-471C14CF91D5}"/>
    <dgm:cxn modelId="{213EE261-EBC7-405C-8EC3-00BAEEF61436}" type="presOf" srcId="{78706927-6035-4D6F-B74C-9BFC172BC117}" destId="{93B63C56-EC6A-4643-ABC3-A0E16A4B6229}" srcOrd="1" destOrd="0" presId="urn:microsoft.com/office/officeart/2005/8/layout/gear1"/>
    <dgm:cxn modelId="{0273318C-7F27-4753-A900-0A614CE3FAE9}" type="presOf" srcId="{78706927-6035-4D6F-B74C-9BFC172BC117}" destId="{C9024E7F-28D9-4368-BA26-275F18C90B3B}" srcOrd="0" destOrd="0" presId="urn:microsoft.com/office/officeart/2005/8/layout/gear1"/>
    <dgm:cxn modelId="{4A5143F3-61FA-4634-BF7C-0CEA931C0155}" type="presOf" srcId="{6040D742-1DC8-4D6E-B5D3-991AB8B4316D}" destId="{A1879B62-5C13-464A-B0C1-F8EAD1A513D9}" srcOrd="2" destOrd="0" presId="urn:microsoft.com/office/officeart/2005/8/layout/gear1"/>
    <dgm:cxn modelId="{36F18FF6-09BE-4C41-98AE-E5F58814B4A0}" type="presOf" srcId="{44FEF569-28AE-4007-A90F-DA53A01F73B8}" destId="{1C4CDF89-9CD8-4BB4-BD5B-D0157A32E39D}" srcOrd="0" destOrd="0" presId="urn:microsoft.com/office/officeart/2005/8/layout/gear1"/>
    <dgm:cxn modelId="{27B6ED74-A8FE-4B7A-9310-C46ABB3AA4B1}" srcId="{8781B0EA-50A2-4C32-8E5E-8D29CBFE980F}" destId="{78706927-6035-4D6F-B74C-9BFC172BC117}" srcOrd="2" destOrd="0" parTransId="{BC9ACDD4-5173-45E4-BEDD-F524105C9BCB}" sibTransId="{2C2259BE-F21F-46AC-89B0-CA7F17D559CD}"/>
    <dgm:cxn modelId="{2FEF50F6-A709-4F46-A129-97A9EEE0E9C8}" type="presOf" srcId="{5775E5B3-8954-4DCF-9A46-A75036D0CCA6}" destId="{AE4C4389-AAEF-486A-8194-C2217302342B}" srcOrd="0" destOrd="0" presId="urn:microsoft.com/office/officeart/2005/8/layout/gear1"/>
    <dgm:cxn modelId="{A9B5377B-0303-4AA5-89C3-6CA6CF1AE5B1}" type="presOf" srcId="{78706927-6035-4D6F-B74C-9BFC172BC117}" destId="{3D3577A0-2639-4F4E-9E0F-679AF4347364}" srcOrd="2" destOrd="0" presId="urn:microsoft.com/office/officeart/2005/8/layout/gear1"/>
    <dgm:cxn modelId="{2309E9E0-7B71-40C9-A0D9-734DF7BE6EB2}" srcId="{8781B0EA-50A2-4C32-8E5E-8D29CBFE980F}" destId="{44FEF569-28AE-4007-A90F-DA53A01F73B8}" srcOrd="1" destOrd="0" parTransId="{A1B6F20F-4BE9-47E7-800C-DE40FC4FCBF6}" sibTransId="{5775E5B3-8954-4DCF-9A46-A75036D0CCA6}"/>
    <dgm:cxn modelId="{2E76229F-9129-43ED-8CFB-36FF862A69ED}" type="presOf" srcId="{769A668E-732A-4435-A0A4-471C14CF91D5}" destId="{C996242A-D706-48D3-ABDA-C8218808A02D}" srcOrd="0" destOrd="0" presId="urn:microsoft.com/office/officeart/2005/8/layout/gear1"/>
    <dgm:cxn modelId="{29693CD6-54E3-4437-B7CE-B4B4628C9E1D}" type="presOf" srcId="{2C2259BE-F21F-46AC-89B0-CA7F17D559CD}" destId="{DB2702C8-F793-4D69-83FE-10B379118574}" srcOrd="0" destOrd="0" presId="urn:microsoft.com/office/officeart/2005/8/layout/gear1"/>
    <dgm:cxn modelId="{C2C1253D-6C7A-401E-AF2C-A824B2D8787E}" type="presOf" srcId="{6040D742-1DC8-4D6E-B5D3-991AB8B4316D}" destId="{8F2D8F56-4975-41BE-8BFF-6867130DB6D3}" srcOrd="1" destOrd="0" presId="urn:microsoft.com/office/officeart/2005/8/layout/gear1"/>
    <dgm:cxn modelId="{3D40676C-5C95-48FD-AA3A-6E1A4C9F9595}" type="presParOf" srcId="{30A73A6E-6065-4E98-A10E-391367D8C07C}" destId="{A847ABB1-F550-41A7-AB32-17B84E23AE31}" srcOrd="0" destOrd="0" presId="urn:microsoft.com/office/officeart/2005/8/layout/gear1"/>
    <dgm:cxn modelId="{81F710E4-7198-4184-B3EB-7149D62CED8C}" type="presParOf" srcId="{30A73A6E-6065-4E98-A10E-391367D8C07C}" destId="{8F2D8F56-4975-41BE-8BFF-6867130DB6D3}" srcOrd="1" destOrd="0" presId="urn:microsoft.com/office/officeart/2005/8/layout/gear1"/>
    <dgm:cxn modelId="{716A2D80-73A0-426A-B318-2D5B44EA766E}" type="presParOf" srcId="{30A73A6E-6065-4E98-A10E-391367D8C07C}" destId="{A1879B62-5C13-464A-B0C1-F8EAD1A513D9}" srcOrd="2" destOrd="0" presId="urn:microsoft.com/office/officeart/2005/8/layout/gear1"/>
    <dgm:cxn modelId="{CD422D10-CE8F-4068-8899-C071031B822B}" type="presParOf" srcId="{30A73A6E-6065-4E98-A10E-391367D8C07C}" destId="{1C4CDF89-9CD8-4BB4-BD5B-D0157A32E39D}" srcOrd="3" destOrd="0" presId="urn:microsoft.com/office/officeart/2005/8/layout/gear1"/>
    <dgm:cxn modelId="{82CF6A25-9D1B-46CF-83CD-08E8DE302C7C}" type="presParOf" srcId="{30A73A6E-6065-4E98-A10E-391367D8C07C}" destId="{4DC7A7DA-9C7B-4E21-ADD8-C2C18FD84D76}" srcOrd="4" destOrd="0" presId="urn:microsoft.com/office/officeart/2005/8/layout/gear1"/>
    <dgm:cxn modelId="{DA431778-B3B0-406B-AAAE-8396620FC167}" type="presParOf" srcId="{30A73A6E-6065-4E98-A10E-391367D8C07C}" destId="{3300B562-B875-492C-A604-29C6C4378431}" srcOrd="5" destOrd="0" presId="urn:microsoft.com/office/officeart/2005/8/layout/gear1"/>
    <dgm:cxn modelId="{E05E5DA2-FBAB-4E83-A3F5-C72378073C42}" type="presParOf" srcId="{30A73A6E-6065-4E98-A10E-391367D8C07C}" destId="{C9024E7F-28D9-4368-BA26-275F18C90B3B}" srcOrd="6" destOrd="0" presId="urn:microsoft.com/office/officeart/2005/8/layout/gear1"/>
    <dgm:cxn modelId="{555305C7-E72C-44AF-8459-6C6D825F22F3}" type="presParOf" srcId="{30A73A6E-6065-4E98-A10E-391367D8C07C}" destId="{93B63C56-EC6A-4643-ABC3-A0E16A4B6229}" srcOrd="7" destOrd="0" presId="urn:microsoft.com/office/officeart/2005/8/layout/gear1"/>
    <dgm:cxn modelId="{C6043AFA-DE8C-419F-8630-CAC84C5A965B}" type="presParOf" srcId="{30A73A6E-6065-4E98-A10E-391367D8C07C}" destId="{3D3577A0-2639-4F4E-9E0F-679AF4347364}" srcOrd="8" destOrd="0" presId="urn:microsoft.com/office/officeart/2005/8/layout/gear1"/>
    <dgm:cxn modelId="{C34A4CBF-2676-40A9-A3F1-8AF7BF509F58}" type="presParOf" srcId="{30A73A6E-6065-4E98-A10E-391367D8C07C}" destId="{57EEE997-C005-422F-ABD2-DB5FF623A084}" srcOrd="9" destOrd="0" presId="urn:microsoft.com/office/officeart/2005/8/layout/gear1"/>
    <dgm:cxn modelId="{C04BDB28-9972-4C72-8016-32FB248B856E}" type="presParOf" srcId="{30A73A6E-6065-4E98-A10E-391367D8C07C}" destId="{C996242A-D706-48D3-ABDA-C8218808A02D}" srcOrd="10" destOrd="0" presId="urn:microsoft.com/office/officeart/2005/8/layout/gear1"/>
    <dgm:cxn modelId="{8E537100-D887-46CF-BE8C-22B9300D1435}" type="presParOf" srcId="{30A73A6E-6065-4E98-A10E-391367D8C07C}" destId="{AE4C4389-AAEF-486A-8194-C2217302342B}" srcOrd="11" destOrd="0" presId="urn:microsoft.com/office/officeart/2005/8/layout/gear1"/>
    <dgm:cxn modelId="{EC212D26-5C45-4FD5-91AE-13E1C2ED73FA}" type="presParOf" srcId="{30A73A6E-6065-4E98-A10E-391367D8C07C}" destId="{DB2702C8-F793-4D69-83FE-10B379118574}" srcOrd="12" destOrd="0" presId="urn:microsoft.com/office/officeart/2005/8/layout/gear1"/>
  </dgm:cxn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A86EB3-7CA7-4FA6-BB1F-F97A7D70A1EF}" type="datetimeFigureOut">
              <a:rPr lang="fr-FR" smtClean="0"/>
              <a:pPr/>
              <a:t>25/06/2011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8C4263-DCFF-470E-935A-8527D603B66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78C4263-DCFF-470E-935A-8527D603B66E}"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FB9B1E6F-13BC-4F89-BF55-786EBA69BAAD}"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6"/>
            <a:ext cx="762000" cy="365125"/>
          </a:xfrm>
        </p:spPr>
        <p:txBody>
          <a:bodyPr/>
          <a:lstStyle/>
          <a:p>
            <a:fld id="{FB9B1E6F-13BC-4F89-BF55-786EBA69BA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E3D5A39-33C8-4734-ACDF-3509A86B550F}" type="datetimeFigureOut">
              <a:rPr lang="fr-FR" smtClean="0"/>
              <a:pPr/>
              <a:t>25/06/2011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9B1E6F-13BC-4F89-BF55-786EBA69BA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E3D5A39-33C8-4734-ACDF-3509A86B550F}" type="datetimeFigureOut">
              <a:rPr lang="fr-FR" smtClean="0"/>
              <a:pPr/>
              <a:t>25/06/2011</a:t>
            </a:fld>
            <a:endParaRPr lang="fr-FR"/>
          </a:p>
        </p:txBody>
      </p:sp>
      <p:sp>
        <p:nvSpPr>
          <p:cNvPr id="3" name="Espace réservé du pied de page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B9B1E6F-13BC-4F89-BF55-786EBA69BAAD}"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hyperlink" Target="http://fr.wikipedia.org/wiki/Fichier:Schema_eolienne.svg" TargetMode="Externa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fr.wikipedia.org/wiki/Fichier:Schema_eolienne.sv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uage 14"/>
          <p:cNvSpPr/>
          <p:nvPr/>
        </p:nvSpPr>
        <p:spPr>
          <a:xfrm>
            <a:off x="0" y="285728"/>
            <a:ext cx="8572528" cy="5786478"/>
          </a:xfrm>
          <a:prstGeom prst="cloud">
            <a:avLst/>
          </a:prstGeom>
          <a:solidFill>
            <a:schemeClr val="bg2"/>
          </a:solidFill>
          <a:effectLst>
            <a:glow rad="228600">
              <a:schemeClr val="accent6">
                <a:satMod val="175000"/>
                <a:alpha val="40000"/>
              </a:schemeClr>
            </a:glow>
          </a:effectLst>
          <a:scene3d>
            <a:camera prst="perspectiveAbove"/>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143108" y="2285992"/>
            <a:ext cx="4572032" cy="1938992"/>
          </a:xfrm>
          <a:prstGeom prst="rect">
            <a:avLst/>
          </a:prstGeom>
          <a:noFill/>
        </p:spPr>
        <p:txBody>
          <a:bodyPr wrap="square" rtlCol="0">
            <a:spAutoFit/>
          </a:bodyPr>
          <a:lstStyle/>
          <a:p>
            <a:pPr algn="ctr"/>
            <a:r>
              <a:rPr lang="fr-FR" sz="6000" dirty="0" smtClean="0">
                <a:solidFill>
                  <a:schemeClr val="tx2"/>
                </a:solidFill>
              </a:rPr>
              <a:t>L’ENERGIE       EOLIEN</a:t>
            </a:r>
            <a:endParaRPr lang="fr-FR" sz="6000" dirty="0">
              <a:solidFill>
                <a:schemeClr val="tx2"/>
              </a:solidFill>
            </a:endParaRPr>
          </a:p>
        </p:txBody>
      </p:sp>
    </p:spTree>
  </p:cSld>
  <p:clrMapOvr>
    <a:masterClrMapping/>
  </p:clrMapOvr>
  <p:transition spd="slow" advTm="2000">
    <p:strips dir="rd"/>
    <p:sndAc>
      <p:stSnd>
        <p:snd r:embed="rId3"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2" nodeType="clickEffect">
                                  <p:stCondLst>
                                    <p:cond delay="0"/>
                                  </p:stCondLst>
                                  <p:childTnLst>
                                    <p:animEffect transition="out" filter="box(in)">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par>
                                <p:cTn id="18" presetID="4" presetClass="exit" presetSubtype="16" fill="hold" grpId="2" nodeType="withEffect">
                                  <p:stCondLst>
                                    <p:cond delay="0"/>
                                  </p:stCondLst>
                                  <p:childTnLst>
                                    <p:animEffect transition="out" filter="box(in)">
                                      <p:cBhvr>
                                        <p:cTn id="19" dur="500"/>
                                        <p:tgtEl>
                                          <p:spTgt spid="16"/>
                                        </p:tgtEl>
                                      </p:cBhvr>
                                    </p:animEffect>
                                    <p:set>
                                      <p:cBhvr>
                                        <p:cTn id="20"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animBg="1"/>
      <p:bldP spid="15" grpId="2" animBg="1"/>
      <p:bldP spid="16" grpId="1"/>
      <p:bldP spid="16"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214282" y="-214338"/>
          <a:ext cx="8501122"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descr="http://upload.wikimedia.org/wikipedia/commons/thumb/2/21/Schema_eolienne.svg/260px-Schema_eolienne.svg.png">
            <a:hlinkClick r:id="rId6"/>
          </p:cNvPr>
          <p:cNvPicPr/>
          <p:nvPr/>
        </p:nvPicPr>
        <p:blipFill>
          <a:blip r:embed="rId7" cstate="print"/>
          <a:srcRect/>
          <a:stretch>
            <a:fillRect/>
          </a:stretch>
        </p:blipFill>
        <p:spPr bwMode="auto">
          <a:xfrm>
            <a:off x="0" y="3214662"/>
            <a:ext cx="1857356" cy="3643338"/>
          </a:xfrm>
          <a:prstGeom prst="rect">
            <a:avLst/>
          </a:prstGeom>
          <a:noFill/>
          <a:ln w="9525">
            <a:noFill/>
            <a:miter lim="800000"/>
            <a:headEnd/>
            <a:tailEnd/>
          </a:ln>
        </p:spPr>
      </p:pic>
      <p:grpSp>
        <p:nvGrpSpPr>
          <p:cNvPr id="5" name="Groupe 4"/>
          <p:cNvGrpSpPr/>
          <p:nvPr/>
        </p:nvGrpSpPr>
        <p:grpSpPr>
          <a:xfrm>
            <a:off x="3214678" y="4500570"/>
            <a:ext cx="2000264" cy="1308935"/>
            <a:chOff x="214324" y="1071568"/>
            <a:chExt cx="1763868" cy="1951877"/>
          </a:xfrm>
          <a:scene3d>
            <a:camera prst="orthographicFront"/>
            <a:lightRig rig="threePt" dir="t">
              <a:rot lat="0" lon="0" rev="7500000"/>
            </a:lightRig>
          </a:scene3d>
        </p:grpSpPr>
        <p:sp>
          <p:nvSpPr>
            <p:cNvPr id="6" name="Chevron 5"/>
            <p:cNvSpPr/>
            <p:nvPr/>
          </p:nvSpPr>
          <p:spPr>
            <a:xfrm>
              <a:off x="214324" y="1071568"/>
              <a:ext cx="1763868" cy="1951877"/>
            </a:xfrm>
            <a:prstGeom prst="chevron">
              <a:avLst/>
            </a:prstGeom>
            <a:solidFill>
              <a:schemeClr val="tx2">
                <a:lumMod val="90000"/>
                <a:lumOff val="10000"/>
              </a:schemeClr>
            </a:solid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7" name="Chevron 4"/>
            <p:cNvSpPr/>
            <p:nvPr/>
          </p:nvSpPr>
          <p:spPr>
            <a:xfrm>
              <a:off x="214324" y="1071568"/>
              <a:ext cx="1763868" cy="195187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6032" tIns="85344" rIns="85344" bIns="85344" numCol="1" spcCol="1270" anchor="ctr" anchorCtr="0">
              <a:noAutofit/>
            </a:bodyPr>
            <a:lstStyle/>
            <a:p>
              <a:pPr lvl="0" algn="ctr" defTabSz="2844800">
                <a:lnSpc>
                  <a:spcPct val="90000"/>
                </a:lnSpc>
                <a:spcBef>
                  <a:spcPct val="0"/>
                </a:spcBef>
                <a:spcAft>
                  <a:spcPct val="35000"/>
                </a:spcAft>
              </a:pPr>
              <a:r>
                <a:rPr lang="fr-FR" sz="6400" kern="1200" dirty="0" smtClean="0"/>
                <a:t> </a:t>
              </a:r>
              <a:endParaRPr lang="fr-FR" sz="6400" kern="1200" dirty="0"/>
            </a:p>
          </p:txBody>
        </p:sp>
      </p:grpSp>
      <p:sp>
        <p:nvSpPr>
          <p:cNvPr id="8" name="Éclair 7"/>
          <p:cNvSpPr/>
          <p:nvPr/>
        </p:nvSpPr>
        <p:spPr>
          <a:xfrm>
            <a:off x="6000760" y="3857628"/>
            <a:ext cx="2571768" cy="2286016"/>
          </a:xfrm>
          <a:prstGeom prst="lightningBolt">
            <a:avLst/>
          </a:prstGeom>
          <a:solidFill>
            <a:srgbClr val="FFFF00"/>
          </a:solidFill>
          <a:effectLst>
            <a:glow rad="228600">
              <a:schemeClr val="accent2">
                <a:satMod val="175000"/>
                <a:alpha val="40000"/>
              </a:schemeClr>
            </a:glow>
            <a:outerShdw blurRad="50800" dist="38100" dir="13500000" algn="br" rotWithShape="0">
              <a:prstClr val="black">
                <a:alpha val="40000"/>
              </a:prstClr>
            </a:outerShdw>
            <a:reflection blurRad="6350" stA="52000" endA="300" endPos="35000" dir="5400000" sy="-100000" algn="bl" rotWithShape="0"/>
          </a:effectLst>
          <a:scene3d>
            <a:camera prst="isometricOffAxis1Righ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3"/>
                                        </p:tgtEl>
                                        <p:attrNameLst>
                                          <p:attrName>r</p:attrName>
                                        </p:attrNameLst>
                                      </p:cBhvr>
                                    </p:animRot>
                                  </p:childTnLst>
                                </p:cTn>
                              </p:par>
                              <p:par>
                                <p:cTn id="12" presetID="2" presetClass="entr" presetSubtype="1"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1000" fill="hold"/>
                                        <p:tgtEl>
                                          <p:spTgt spid="4"/>
                                        </p:tgtEl>
                                        <p:attrNameLst>
                                          <p:attrName>ppt_x</p:attrName>
                                        </p:attrNameLst>
                                      </p:cBhvr>
                                      <p:tavLst>
                                        <p:tav tm="0">
                                          <p:val>
                                            <p:strVal val="#ppt_x"/>
                                          </p:val>
                                        </p:tav>
                                        <p:tav tm="100000">
                                          <p:val>
                                            <p:strVal val="#ppt_x"/>
                                          </p:val>
                                        </p:tav>
                                      </p:tavLst>
                                    </p:anim>
                                    <p:anim calcmode="lin" valueType="num">
                                      <p:cBhvr additive="base">
                                        <p:cTn id="15" dur="1000" fill="hold"/>
                                        <p:tgtEl>
                                          <p:spTgt spid="4"/>
                                        </p:tgtEl>
                                        <p:attrNameLst>
                                          <p:attrName>ppt_y</p:attrName>
                                        </p:attrNameLst>
                                      </p:cBhvr>
                                      <p:tavLst>
                                        <p:tav tm="0">
                                          <p:val>
                                            <p:strVal val="0-#ppt_h/2"/>
                                          </p:val>
                                        </p:tav>
                                        <p:tav tm="100000">
                                          <p:val>
                                            <p:strVal val="#ppt_y"/>
                                          </p:val>
                                        </p:tav>
                                      </p:tavLst>
                                    </p:anim>
                                  </p:childTnLst>
                                </p:cTn>
                              </p:par>
                              <p:par>
                                <p:cTn id="16" presetID="8" presetClass="emph" presetSubtype="0" fill="hold" nodeType="withEffect">
                                  <p:stCondLst>
                                    <p:cond delay="0"/>
                                  </p:stCondLst>
                                  <p:childTnLst>
                                    <p:animRot by="21600000">
                                      <p:cBhvr>
                                        <p:cTn id="17" dur="2000" fill="hold"/>
                                        <p:tgtEl>
                                          <p:spTgt spid="4"/>
                                        </p:tgtEl>
                                        <p:attrNameLst>
                                          <p:attrName>r</p:attrName>
                                        </p:attrNameLst>
                                      </p:cBhvr>
                                    </p:animRot>
                                  </p:childTnLst>
                                </p:cTn>
                              </p:par>
                              <p:par>
                                <p:cTn id="18" presetID="2" presetClass="entr" presetSubtype="1"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1000" fill="hold"/>
                                        <p:tgtEl>
                                          <p:spTgt spid="8"/>
                                        </p:tgtEl>
                                        <p:attrNameLst>
                                          <p:attrName>ppt_x</p:attrName>
                                        </p:attrNameLst>
                                      </p:cBhvr>
                                      <p:tavLst>
                                        <p:tav tm="0">
                                          <p:val>
                                            <p:strVal val="#ppt_x"/>
                                          </p:val>
                                        </p:tav>
                                        <p:tav tm="100000">
                                          <p:val>
                                            <p:strVal val="#ppt_x"/>
                                          </p:val>
                                        </p:tav>
                                      </p:tavLst>
                                    </p:anim>
                                    <p:anim calcmode="lin" valueType="num">
                                      <p:cBhvr additive="base">
                                        <p:cTn id="21" dur="1000" fill="hold"/>
                                        <p:tgtEl>
                                          <p:spTgt spid="8"/>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1000" fill="hold"/>
                                        <p:tgtEl>
                                          <p:spTgt spid="5"/>
                                        </p:tgtEl>
                                        <p:attrNameLst>
                                          <p:attrName>ppt_x</p:attrName>
                                        </p:attrNameLst>
                                      </p:cBhvr>
                                      <p:tavLst>
                                        <p:tav tm="0">
                                          <p:val>
                                            <p:strVal val="#ppt_x"/>
                                          </p:val>
                                        </p:tav>
                                        <p:tav tm="100000">
                                          <p:val>
                                            <p:strVal val="#ppt_x"/>
                                          </p:val>
                                        </p:tav>
                                      </p:tavLst>
                                    </p:anim>
                                    <p:anim calcmode="lin" valueType="num">
                                      <p:cBhvr additive="base">
                                        <p:cTn id="25" dur="1000" fill="hold"/>
                                        <p:tgtEl>
                                          <p:spTgt spid="5"/>
                                        </p:tgtEl>
                                        <p:attrNameLst>
                                          <p:attrName>ppt_y</p:attrName>
                                        </p:attrNameLst>
                                      </p:cBhvr>
                                      <p:tavLst>
                                        <p:tav tm="0">
                                          <p:val>
                                            <p:strVal val="0-#ppt_h/2"/>
                                          </p:val>
                                        </p:tav>
                                        <p:tav tm="100000">
                                          <p:val>
                                            <p:strVal val="#ppt_y"/>
                                          </p:val>
                                        </p:tav>
                                      </p:tavLst>
                                    </p:anim>
                                  </p:childTnLst>
                                </p:cTn>
                              </p:par>
                              <p:par>
                                <p:cTn id="26" presetID="8" presetClass="emph" presetSubtype="0" fill="hold" nodeType="withEffect">
                                  <p:stCondLst>
                                    <p:cond delay="0"/>
                                  </p:stCondLst>
                                  <p:childTnLst>
                                    <p:animRot by="21600000">
                                      <p:cBhvr>
                                        <p:cTn id="27" dur="2000" fill="hold"/>
                                        <p:tgtEl>
                                          <p:spTgt spid="5"/>
                                        </p:tgtEl>
                                        <p:attrNameLst>
                                          <p:attrName>r</p:attrName>
                                        </p:attrNameLst>
                                      </p:cBhvr>
                                    </p:animRot>
                                  </p:childTnLst>
                                </p:cTn>
                              </p:par>
                              <p:par>
                                <p:cTn id="28" presetID="8" presetClass="emph" presetSubtype="0" fill="hold" grpId="1" nodeType="withEffect">
                                  <p:stCondLst>
                                    <p:cond delay="0"/>
                                  </p:stCondLst>
                                  <p:childTnLst>
                                    <p:animRot by="21600000">
                                      <p:cBhvr>
                                        <p:cTn id="29" dur="2000" fill="hold"/>
                                        <p:tgtEl>
                                          <p:spTgt spid="8"/>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 presetClass="exit" presetSubtype="6" fill="hold" grpId="2" nodeType="clickEffect">
                                  <p:stCondLst>
                                    <p:cond delay="0"/>
                                  </p:stCondLst>
                                  <p:childTnLst>
                                    <p:anim calcmode="lin" valueType="num">
                                      <p:cBhvr additive="base">
                                        <p:cTn id="33" dur="500"/>
                                        <p:tgtEl>
                                          <p:spTgt spid="3"/>
                                        </p:tgtEl>
                                        <p:attrNameLst>
                                          <p:attrName>ppt_x</p:attrName>
                                        </p:attrNameLst>
                                      </p:cBhvr>
                                      <p:tavLst>
                                        <p:tav tm="0">
                                          <p:val>
                                            <p:strVal val="ppt_x"/>
                                          </p:val>
                                        </p:tav>
                                        <p:tav tm="100000">
                                          <p:val>
                                            <p:strVal val="1+ppt_w/2"/>
                                          </p:val>
                                        </p:tav>
                                      </p:tavLst>
                                    </p:anim>
                                    <p:anim calcmode="lin" valueType="num">
                                      <p:cBhvr additive="base">
                                        <p:cTn id="34" dur="500"/>
                                        <p:tgtEl>
                                          <p:spTgt spid="3"/>
                                        </p:tgtEl>
                                        <p:attrNameLst>
                                          <p:attrName>ppt_y</p:attrName>
                                        </p:attrNameLst>
                                      </p:cBhvr>
                                      <p:tavLst>
                                        <p:tav tm="0">
                                          <p:val>
                                            <p:strVal val="ppt_y"/>
                                          </p:val>
                                        </p:tav>
                                        <p:tav tm="100000">
                                          <p:val>
                                            <p:strVal val="1+ppt_h/2"/>
                                          </p:val>
                                        </p:tav>
                                      </p:tavLst>
                                    </p:anim>
                                    <p:set>
                                      <p:cBhvr>
                                        <p:cTn id="35" dur="1" fill="hold">
                                          <p:stCondLst>
                                            <p:cond delay="499"/>
                                          </p:stCondLst>
                                        </p:cTn>
                                        <p:tgtEl>
                                          <p:spTgt spid="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nodeType="clickEffect">
                                  <p:stCondLst>
                                    <p:cond delay="0"/>
                                  </p:stCondLst>
                                  <p:childTnLst>
                                    <p:anim calcmode="lin" valueType="num">
                                      <p:cBhvr additive="base">
                                        <p:cTn id="39" dur="500"/>
                                        <p:tgtEl>
                                          <p:spTgt spid="4"/>
                                        </p:tgtEl>
                                        <p:attrNameLst>
                                          <p:attrName>ppt_x</p:attrName>
                                        </p:attrNameLst>
                                      </p:cBhvr>
                                      <p:tavLst>
                                        <p:tav tm="0">
                                          <p:val>
                                            <p:strVal val="ppt_x"/>
                                          </p:val>
                                        </p:tav>
                                        <p:tav tm="100000">
                                          <p:val>
                                            <p:strVal val="ppt_x"/>
                                          </p:val>
                                        </p:tav>
                                      </p:tavLst>
                                    </p:anim>
                                    <p:anim calcmode="lin" valueType="num">
                                      <p:cBhvr additive="base">
                                        <p:cTn id="40" dur="500"/>
                                        <p:tgtEl>
                                          <p:spTgt spid="4"/>
                                        </p:tgtEl>
                                        <p:attrNameLst>
                                          <p:attrName>ppt_y</p:attrName>
                                        </p:attrNameLst>
                                      </p:cBhvr>
                                      <p:tavLst>
                                        <p:tav tm="0">
                                          <p:val>
                                            <p:strVal val="ppt_y"/>
                                          </p:val>
                                        </p:tav>
                                        <p:tav tm="100000">
                                          <p:val>
                                            <p:strVal val="1+ppt_h/2"/>
                                          </p:val>
                                        </p:tav>
                                      </p:tavLst>
                                    </p:anim>
                                    <p:set>
                                      <p:cBhvr>
                                        <p:cTn id="41" dur="1" fill="hold">
                                          <p:stCondLst>
                                            <p:cond delay="499"/>
                                          </p:stCondLst>
                                        </p:cTn>
                                        <p:tgtEl>
                                          <p:spTgt spid="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 presetClass="exit" presetSubtype="4" fill="hold" nodeType="clickEffect">
                                  <p:stCondLst>
                                    <p:cond delay="0"/>
                                  </p:stCondLst>
                                  <p:childTnLst>
                                    <p:anim calcmode="lin" valueType="num">
                                      <p:cBhvr additive="base">
                                        <p:cTn id="45" dur="500"/>
                                        <p:tgtEl>
                                          <p:spTgt spid="5"/>
                                        </p:tgtEl>
                                        <p:attrNameLst>
                                          <p:attrName>ppt_x</p:attrName>
                                        </p:attrNameLst>
                                      </p:cBhvr>
                                      <p:tavLst>
                                        <p:tav tm="0">
                                          <p:val>
                                            <p:strVal val="ppt_x"/>
                                          </p:val>
                                        </p:tav>
                                        <p:tav tm="100000">
                                          <p:val>
                                            <p:strVal val="ppt_x"/>
                                          </p:val>
                                        </p:tav>
                                      </p:tavLst>
                                    </p:anim>
                                    <p:anim calcmode="lin" valueType="num">
                                      <p:cBhvr additive="base">
                                        <p:cTn id="46" dur="500"/>
                                        <p:tgtEl>
                                          <p:spTgt spid="5"/>
                                        </p:tgtEl>
                                        <p:attrNameLst>
                                          <p:attrName>ppt_y</p:attrName>
                                        </p:attrNameLst>
                                      </p:cBhvr>
                                      <p:tavLst>
                                        <p:tav tm="0">
                                          <p:val>
                                            <p:strVal val="ppt_y"/>
                                          </p:val>
                                        </p:tav>
                                        <p:tav tm="100000">
                                          <p:val>
                                            <p:strVal val="1+ppt_h/2"/>
                                          </p:val>
                                        </p:tav>
                                      </p:tavLst>
                                    </p:anim>
                                    <p:set>
                                      <p:cBhvr>
                                        <p:cTn id="47" dur="1" fill="hold">
                                          <p:stCondLst>
                                            <p:cond delay="499"/>
                                          </p:stCondLst>
                                        </p:cTn>
                                        <p:tgtEl>
                                          <p:spTgt spid="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grpId="2" nodeType="clickEffect">
                                  <p:stCondLst>
                                    <p:cond delay="0"/>
                                  </p:stCondLst>
                                  <p:childTnLst>
                                    <p:anim calcmode="lin" valueType="num">
                                      <p:cBhvr additive="base">
                                        <p:cTn id="51" dur="500"/>
                                        <p:tgtEl>
                                          <p:spTgt spid="8"/>
                                        </p:tgtEl>
                                        <p:attrNameLst>
                                          <p:attrName>ppt_x</p:attrName>
                                        </p:attrNameLst>
                                      </p:cBhvr>
                                      <p:tavLst>
                                        <p:tav tm="0">
                                          <p:val>
                                            <p:strVal val="ppt_x"/>
                                          </p:val>
                                        </p:tav>
                                        <p:tav tm="100000">
                                          <p:val>
                                            <p:strVal val="ppt_x"/>
                                          </p:val>
                                        </p:tav>
                                      </p:tavLst>
                                    </p:anim>
                                    <p:anim calcmode="lin" valueType="num">
                                      <p:cBhvr additive="base">
                                        <p:cTn id="52" dur="500"/>
                                        <p:tgtEl>
                                          <p:spTgt spid="8"/>
                                        </p:tgtEl>
                                        <p:attrNameLst>
                                          <p:attrName>ppt_y</p:attrName>
                                        </p:attrNameLst>
                                      </p:cBhvr>
                                      <p:tavLst>
                                        <p:tav tm="0">
                                          <p:val>
                                            <p:strVal val="ppt_y"/>
                                          </p:val>
                                        </p:tav>
                                        <p:tav tm="100000">
                                          <p:val>
                                            <p:strVal val="1+ppt_h/2"/>
                                          </p:val>
                                        </p:tav>
                                      </p:tavLst>
                                    </p:anim>
                                    <p:set>
                                      <p:cBhvr>
                                        <p:cTn id="53"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3" grpId="1">
        <p:bldAsOne/>
      </p:bldGraphic>
      <p:bldGraphic spid="3" grpId="2">
        <p:bldAsOne/>
      </p:bldGraphic>
      <p:bldP spid="8" grpId="0" animBg="1"/>
      <p:bldP spid="8" grpId="1" animBg="1"/>
      <p:bldP spid="8"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6500858" cy="6463308"/>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fr-FR" b="1" i="1" u="sng" dirty="0" smtClean="0">
                <a:solidFill>
                  <a:srgbClr val="FF0000"/>
                </a:solidFill>
              </a:rPr>
              <a:t>Définition:</a:t>
            </a:r>
          </a:p>
          <a:p>
            <a:endParaRPr lang="fr-FR" dirty="0" smtClean="0">
              <a:solidFill>
                <a:schemeClr val="tx1">
                  <a:lumMod val="10000"/>
                </a:schemeClr>
              </a:solidFill>
            </a:endParaRPr>
          </a:p>
          <a:p>
            <a:r>
              <a:rPr lang="fr-FR" dirty="0" smtClean="0">
                <a:solidFill>
                  <a:schemeClr val="tx1">
                    <a:lumMod val="10000"/>
                  </a:schemeClr>
                </a:solidFill>
              </a:rPr>
              <a:t>L’énergie éolien est l’énergie produite par une éolienne qui transforme l' énergie du vent en énergie électrique ou mécanique.</a:t>
            </a:r>
          </a:p>
          <a:p>
            <a:r>
              <a:rPr lang="fr-FR" dirty="0" smtClean="0">
                <a:solidFill>
                  <a:schemeClr val="tx1">
                    <a:lumMod val="10000"/>
                  </a:schemeClr>
                </a:solidFill>
              </a:rPr>
              <a:t> </a:t>
            </a:r>
            <a:r>
              <a:rPr lang="fr-FR" u="sng" dirty="0" smtClean="0">
                <a:solidFill>
                  <a:schemeClr val="tx1">
                    <a:lumMod val="10000"/>
                  </a:schemeClr>
                </a:solidFill>
              </a:rPr>
              <a:t>Une éolienne se compose des éléments suivants :</a:t>
            </a:r>
          </a:p>
          <a:p>
            <a:pPr lvl="0"/>
            <a:r>
              <a:rPr lang="fr-FR" dirty="0" smtClean="0">
                <a:solidFill>
                  <a:schemeClr val="tx1">
                    <a:lumMod val="10000"/>
                  </a:schemeClr>
                </a:solidFill>
              </a:rPr>
              <a:t>Un mât permet de placer le rotor à une hauteur suffisante pour permettre son mouvement (nécessaire pour les éoliennes à axe horizontal) ou placer ce rotor à une hauteur lui permettant d'être entraîné par un vent plus fort et régulier qu'au niveau du sol. Le mât abrite généralement une partie des composants électriques et électroniques (modulateur, commande, multiplicateur, générateur, etc.).</a:t>
            </a:r>
          </a:p>
          <a:p>
            <a:pPr lvl="0"/>
            <a:r>
              <a:rPr lang="fr-FR" dirty="0" smtClean="0">
                <a:solidFill>
                  <a:schemeClr val="tx1">
                    <a:lumMod val="10000"/>
                  </a:schemeClr>
                </a:solidFill>
              </a:rPr>
              <a:t>Une nacelle montée au sommet du mât, abritant les composants mécaniques, pneumatiques, certains composants électriques et électroniques, nécessaires au fonctionnement de la machine. La nacelle peut tourner pour orienter la machine dans la bonne direction.</a:t>
            </a:r>
          </a:p>
          <a:p>
            <a:pPr lvl="0"/>
            <a:r>
              <a:rPr lang="fr-FR" dirty="0" smtClean="0">
                <a:solidFill>
                  <a:schemeClr val="tx1">
                    <a:lumMod val="10000"/>
                  </a:schemeClr>
                </a:solidFill>
              </a:rPr>
              <a:t>Un rotor, composé de plusieurs pales (en général trois) et du nez de l'éolienne, fixé à la nacelle. Le rotor est entraîné par l'énergie du vent, il est branché directement ou indirectement (via un système de boite de vitesse) au système mécanique qui utilisera l'énergie recueillie (pompe, générateur électrique...).</a:t>
            </a:r>
            <a:endParaRPr lang="fr-FR" sz="1600" dirty="0" smtClean="0">
              <a:solidFill>
                <a:schemeClr val="tx1">
                  <a:lumMod val="10000"/>
                </a:schemeClr>
              </a:solidFill>
            </a:endParaRPr>
          </a:p>
        </p:txBody>
      </p:sp>
      <p:pic>
        <p:nvPicPr>
          <p:cNvPr id="4" name="Image 3" descr="http://upload.wikimedia.org/wikipedia/commons/thumb/2/21/Schema_eolienne.svg/260px-Schema_eolienne.svg.png">
            <a:hlinkClick r:id="rId2"/>
          </p:cNvPr>
          <p:cNvPicPr/>
          <p:nvPr/>
        </p:nvPicPr>
        <p:blipFill>
          <a:blip r:embed="rId3" cstate="print"/>
          <a:srcRect/>
          <a:stretch>
            <a:fillRect/>
          </a:stretch>
        </p:blipFill>
        <p:spPr bwMode="auto">
          <a:xfrm>
            <a:off x="6429388" y="285728"/>
            <a:ext cx="2857520" cy="62865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iterate type="lt">
                                    <p:tmPct val="0"/>
                                  </p:iterate>
                                  <p:childTnLst>
                                    <p:animRot by="-21600000">
                                      <p:cBhvr>
                                        <p:cTn id="11" dur="2000" fill="hold"/>
                                        <p:tgtEl>
                                          <p:spTgt spid="2"/>
                                        </p:tgtEl>
                                        <p:attrNameLst>
                                          <p:attrName>r</p:attrName>
                                        </p:attrNameLst>
                                      </p:cBhvr>
                                    </p:animRot>
                                  </p:childTnLst>
                                </p:cTn>
                              </p:par>
                              <p:par>
                                <p:cTn id="12" presetID="2" presetClass="entr" presetSubtype="1"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1000" fill="hold"/>
                                        <p:tgtEl>
                                          <p:spTgt spid="4"/>
                                        </p:tgtEl>
                                        <p:attrNameLst>
                                          <p:attrName>ppt_x</p:attrName>
                                        </p:attrNameLst>
                                      </p:cBhvr>
                                      <p:tavLst>
                                        <p:tav tm="0">
                                          <p:val>
                                            <p:strVal val="#ppt_x"/>
                                          </p:val>
                                        </p:tav>
                                        <p:tav tm="100000">
                                          <p:val>
                                            <p:strVal val="#ppt_x"/>
                                          </p:val>
                                        </p:tav>
                                      </p:tavLst>
                                    </p:anim>
                                    <p:anim calcmode="lin" valueType="num">
                                      <p:cBhvr additive="base">
                                        <p:cTn id="15" dur="1000" fill="hold"/>
                                        <p:tgtEl>
                                          <p:spTgt spid="4"/>
                                        </p:tgtEl>
                                        <p:attrNameLst>
                                          <p:attrName>ppt_y</p:attrName>
                                        </p:attrNameLst>
                                      </p:cBhvr>
                                      <p:tavLst>
                                        <p:tav tm="0">
                                          <p:val>
                                            <p:strVal val="0-#ppt_h/2"/>
                                          </p:val>
                                        </p:tav>
                                        <p:tav tm="100000">
                                          <p:val>
                                            <p:strVal val="#ppt_y"/>
                                          </p:val>
                                        </p:tav>
                                      </p:tavLst>
                                    </p:anim>
                                  </p:childTnLst>
                                </p:cTn>
                              </p:par>
                              <p:par>
                                <p:cTn id="16" presetID="8" presetClass="emph" presetSubtype="0" fill="hold" nodeType="withEffect">
                                  <p:stCondLst>
                                    <p:cond delay="0"/>
                                  </p:stCondLst>
                                  <p:childTnLst>
                                    <p:animRot by="21600000">
                                      <p:cBhvr>
                                        <p:cTn id="17" dur="2000" fill="hold"/>
                                        <p:tgtEl>
                                          <p:spTgt spid="4"/>
                                        </p:tgtEl>
                                        <p:attrNameLst>
                                          <p:attrName>r</p:attrName>
                                        </p:attrNameLst>
                                      </p:cBhvr>
                                    </p:animRot>
                                  </p:childTnLst>
                                </p:cTn>
                              </p:par>
                              <p:par>
                                <p:cTn id="18" presetID="2" presetClass="exit" presetSubtype="4" fill="hold" nodeType="withEffect">
                                  <p:stCondLst>
                                    <p:cond delay="0"/>
                                  </p:stCondLst>
                                  <p:childTnLst>
                                    <p:anim calcmode="lin" valueType="num">
                                      <p:cBhvr additive="base">
                                        <p:cTn id="19" dur="500"/>
                                        <p:tgtEl>
                                          <p:spTgt spid="4"/>
                                        </p:tgtEl>
                                        <p:attrNameLst>
                                          <p:attrName>ppt_x</p:attrName>
                                        </p:attrNameLst>
                                      </p:cBhvr>
                                      <p:tavLst>
                                        <p:tav tm="0">
                                          <p:val>
                                            <p:strVal val="ppt_x"/>
                                          </p:val>
                                        </p:tav>
                                        <p:tav tm="100000">
                                          <p:val>
                                            <p:strVal val="ppt_x"/>
                                          </p:val>
                                        </p:tav>
                                      </p:tavLst>
                                    </p:anim>
                                    <p:anim calcmode="lin" valueType="num">
                                      <p:cBhvr additive="base">
                                        <p:cTn id="20" dur="500"/>
                                        <p:tgtEl>
                                          <p:spTgt spid="4"/>
                                        </p:tgtEl>
                                        <p:attrNameLst>
                                          <p:attrName>ppt_y</p:attrName>
                                        </p:attrNameLst>
                                      </p:cBhvr>
                                      <p:tavLst>
                                        <p:tav tm="0">
                                          <p:val>
                                            <p:strVal val="ppt_y"/>
                                          </p:val>
                                        </p:tav>
                                        <p:tav tm="100000">
                                          <p:val>
                                            <p:strVal val="1+ppt_h/2"/>
                                          </p:val>
                                        </p:tav>
                                      </p:tavLst>
                                    </p:anim>
                                    <p:set>
                                      <p:cBhvr>
                                        <p:cTn id="21" dur="1" fill="hold">
                                          <p:stCondLst>
                                            <p:cond delay="499"/>
                                          </p:stCondLst>
                                        </p:cTn>
                                        <p:tgtEl>
                                          <p:spTgt spid="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4" presetClass="emph" presetSubtype="0" fill="hold" grpId="3" nodeType="clickEffect">
                                  <p:stCondLst>
                                    <p:cond delay="0"/>
                                  </p:stCondLst>
                                  <p:iterate type="lt">
                                    <p:tmPct val="10000"/>
                                  </p:iterate>
                                  <p:childTnLst>
                                    <p:animMotion origin="layout" path="M 0.0 0.0 L 0.0 -0.07213" pathEditMode="relative" ptsTypes="">
                                      <p:cBhvr>
                                        <p:cTn id="25" dur="250" accel="50000" decel="50000" autoRev="1" fill="hold">
                                          <p:stCondLst>
                                            <p:cond delay="0"/>
                                          </p:stCondLst>
                                        </p:cTn>
                                        <p:tgtEl>
                                          <p:spTgt spid="2"/>
                                        </p:tgtEl>
                                        <p:attrNameLst>
                                          <p:attrName>ppt_x</p:attrName>
                                          <p:attrName>ppt_y</p:attrName>
                                        </p:attrNameLst>
                                      </p:cBhvr>
                                    </p:animMotion>
                                    <p:animRot by="1500000">
                                      <p:cBhvr>
                                        <p:cTn id="26" dur="125" fill="hold">
                                          <p:stCondLst>
                                            <p:cond delay="0"/>
                                          </p:stCondLst>
                                        </p:cTn>
                                        <p:tgtEl>
                                          <p:spTgt spid="2"/>
                                        </p:tgtEl>
                                        <p:attrNameLst>
                                          <p:attrName>r</p:attrName>
                                        </p:attrNameLst>
                                      </p:cBhvr>
                                    </p:animRot>
                                    <p:animRot by="-1500000">
                                      <p:cBhvr>
                                        <p:cTn id="27" dur="125" fill="hold">
                                          <p:stCondLst>
                                            <p:cond delay="125"/>
                                          </p:stCondLst>
                                        </p:cTn>
                                        <p:tgtEl>
                                          <p:spTgt spid="2"/>
                                        </p:tgtEl>
                                        <p:attrNameLst>
                                          <p:attrName>r</p:attrName>
                                        </p:attrNameLst>
                                      </p:cBhvr>
                                    </p:animRot>
                                    <p:animRot by="-1500000">
                                      <p:cBhvr>
                                        <p:cTn id="28" dur="125" fill="hold">
                                          <p:stCondLst>
                                            <p:cond delay="250"/>
                                          </p:stCondLst>
                                        </p:cTn>
                                        <p:tgtEl>
                                          <p:spTgt spid="2"/>
                                        </p:tgtEl>
                                        <p:attrNameLst>
                                          <p:attrName>r</p:attrName>
                                        </p:attrNameLst>
                                      </p:cBhvr>
                                    </p:animRot>
                                    <p:animRot by="1500000">
                                      <p:cBhvr>
                                        <p:cTn id="29"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14290"/>
            <a:ext cx="3643338" cy="6247864"/>
          </a:xfrm>
          <a:prstGeom prst="rect">
            <a:avLst/>
          </a:prstGeom>
          <a:ln>
            <a:solidFill>
              <a:schemeClr val="accent6">
                <a:lumMod val="60000"/>
                <a:lumOff val="40000"/>
              </a:schemeClr>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sz="3200" b="1" i="1" u="sng" dirty="0" smtClean="0">
                <a:solidFill>
                  <a:srgbClr val="FF0000"/>
                </a:solidFill>
              </a:rPr>
              <a:t>AVENTAGES:</a:t>
            </a:r>
          </a:p>
          <a:p>
            <a:endParaRPr lang="fr-FR" sz="3200" dirty="0" smtClean="0">
              <a:solidFill>
                <a:schemeClr val="accent6">
                  <a:lumMod val="75000"/>
                </a:schemeClr>
              </a:solidFill>
            </a:endParaRPr>
          </a:p>
          <a:p>
            <a:r>
              <a:rPr lang="fr-FR" sz="3200" dirty="0" smtClean="0">
                <a:solidFill>
                  <a:schemeClr val="accent6">
                    <a:lumMod val="75000"/>
                  </a:schemeClr>
                </a:solidFill>
              </a:rPr>
              <a:t>L’énergie éolien est une énergie renouvelable donc: il ne pollue pas , et il n’utilise pas d’énergies fossiles .</a:t>
            </a:r>
            <a:endParaRPr lang="fr-FR" sz="2800" dirty="0" smtClean="0">
              <a:solidFill>
                <a:schemeClr val="accent6">
                  <a:lumMod val="75000"/>
                </a:schemeClr>
              </a:solidFill>
            </a:endParaRPr>
          </a:p>
          <a:p>
            <a:r>
              <a:rPr lang="fr-FR" sz="2800" dirty="0" smtClean="0">
                <a:solidFill>
                  <a:schemeClr val="accent6">
                    <a:lumMod val="75000"/>
                  </a:schemeClr>
                </a:solidFill>
              </a:rPr>
              <a:t>Et cet énergie dépend du vent donc ,on peut l’utiliser autant que l’on veut.</a:t>
            </a:r>
            <a:endParaRPr lang="fr-FR" sz="2800" dirty="0">
              <a:solidFill>
                <a:schemeClr val="accent6">
                  <a:lumMod val="75000"/>
                </a:schemeClr>
              </a:solidFill>
            </a:endParaRPr>
          </a:p>
        </p:txBody>
      </p:sp>
      <p:sp>
        <p:nvSpPr>
          <p:cNvPr id="3" name="ZoneTexte 2"/>
          <p:cNvSpPr txBox="1"/>
          <p:nvPr/>
        </p:nvSpPr>
        <p:spPr>
          <a:xfrm>
            <a:off x="5500694" y="214290"/>
            <a:ext cx="3429024" cy="612475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fr-FR" sz="2800" b="1" i="1" u="sng" dirty="0" smtClean="0">
                <a:solidFill>
                  <a:srgbClr val="FF0000"/>
                </a:solidFill>
              </a:rPr>
              <a:t>INCONVENIENTS:</a:t>
            </a:r>
          </a:p>
          <a:p>
            <a:endParaRPr lang="fr-FR" sz="2800" b="1" i="1" u="sng" dirty="0" smtClean="0"/>
          </a:p>
          <a:p>
            <a:r>
              <a:rPr lang="fr-FR" sz="2800" dirty="0" smtClean="0"/>
              <a:t>Les seuls inconvénients sont que il faut trouver un bon emplacement pour les éoliennes car il faut un endroit avec assez de vent et les éoliennes ne produisent pas beaucoup d’électricité.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1" nodeType="clickEffect">
                                  <p:stCondLst>
                                    <p:cond delay="0"/>
                                  </p:stCondLst>
                                  <p:childTnLst>
                                    <p:animRot by="21600000">
                                      <p:cBhvr>
                                        <p:cTn id="14" dur="2000" fill="hold"/>
                                        <p:tgtEl>
                                          <p:spTgt spid="2"/>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1" nodeType="clickEffect">
                                  <p:stCondLst>
                                    <p:cond delay="0"/>
                                  </p:stCondLst>
                                  <p:childTnLst>
                                    <p:animRot by="21600000">
                                      <p:cBhvr>
                                        <p:cTn id="18" dur="2000" fill="hold"/>
                                        <p:tgtEl>
                                          <p:spTgt spid="3"/>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2" nodeType="clickEffect">
                                  <p:stCondLst>
                                    <p:cond delay="0"/>
                                  </p:stCondLst>
                                  <p:childTnLst>
                                    <p:anim calcmode="lin" valueType="num">
                                      <p:cBhvr additive="base">
                                        <p:cTn id="22" dur="500"/>
                                        <p:tgtEl>
                                          <p:spTgt spid="2"/>
                                        </p:tgtEl>
                                        <p:attrNameLst>
                                          <p:attrName>ppt_x</p:attrName>
                                        </p:attrNameLst>
                                      </p:cBhvr>
                                      <p:tavLst>
                                        <p:tav tm="0">
                                          <p:val>
                                            <p:strVal val="ppt_x"/>
                                          </p:val>
                                        </p:tav>
                                        <p:tav tm="100000">
                                          <p:val>
                                            <p:strVal val="ppt_x"/>
                                          </p:val>
                                        </p:tav>
                                      </p:tavLst>
                                    </p:anim>
                                    <p:anim calcmode="lin" valueType="num">
                                      <p:cBhvr additive="base">
                                        <p:cTn id="23" dur="500"/>
                                        <p:tgtEl>
                                          <p:spTgt spid="2"/>
                                        </p:tgtEl>
                                        <p:attrNameLst>
                                          <p:attrName>ppt_y</p:attrName>
                                        </p:attrNameLst>
                                      </p:cBhvr>
                                      <p:tavLst>
                                        <p:tav tm="0">
                                          <p:val>
                                            <p:strVal val="ppt_y"/>
                                          </p:val>
                                        </p:tav>
                                        <p:tav tm="100000">
                                          <p:val>
                                            <p:strVal val="1+ppt_h/2"/>
                                          </p:val>
                                        </p:tav>
                                      </p:tavLst>
                                    </p:anim>
                                    <p:set>
                                      <p:cBhvr>
                                        <p:cTn id="24" dur="1" fill="hold">
                                          <p:stCondLst>
                                            <p:cond delay="499"/>
                                          </p:stCondLst>
                                        </p:cTn>
                                        <p:tgtEl>
                                          <p:spTgt spid="2"/>
                                        </p:tgtEl>
                                        <p:attrNameLst>
                                          <p:attrName>style.visibility</p:attrName>
                                        </p:attrNameLst>
                                      </p:cBhvr>
                                      <p:to>
                                        <p:strVal val="hidden"/>
                                      </p:to>
                                    </p:set>
                                  </p:childTnLst>
                                </p:cTn>
                              </p:par>
                              <p:par>
                                <p:cTn id="25" presetID="2" presetClass="exit" presetSubtype="4" fill="hold" grpId="2" nodeType="withEffect">
                                  <p:stCondLst>
                                    <p:cond delay="0"/>
                                  </p:stCondLst>
                                  <p:childTnLst>
                                    <p:anim calcmode="lin" valueType="num">
                                      <p:cBhvr additive="base">
                                        <p:cTn id="26" dur="500"/>
                                        <p:tgtEl>
                                          <p:spTgt spid="3"/>
                                        </p:tgtEl>
                                        <p:attrNameLst>
                                          <p:attrName>ppt_x</p:attrName>
                                        </p:attrNameLst>
                                      </p:cBhvr>
                                      <p:tavLst>
                                        <p:tav tm="0">
                                          <p:val>
                                            <p:strVal val="ppt_x"/>
                                          </p:val>
                                        </p:tav>
                                        <p:tav tm="100000">
                                          <p:val>
                                            <p:strVal val="ppt_x"/>
                                          </p:val>
                                        </p:tav>
                                      </p:tavLst>
                                    </p:anim>
                                    <p:anim calcmode="lin" valueType="num">
                                      <p:cBhvr additive="base">
                                        <p:cTn id="27" dur="500"/>
                                        <p:tgtEl>
                                          <p:spTgt spid="3"/>
                                        </p:tgtEl>
                                        <p:attrNameLst>
                                          <p:attrName>ppt_y</p:attrName>
                                        </p:attrNameLst>
                                      </p:cBhvr>
                                      <p:tavLst>
                                        <p:tav tm="0">
                                          <p:val>
                                            <p:strVal val="ppt_y"/>
                                          </p:val>
                                        </p:tav>
                                        <p:tav tm="100000">
                                          <p:val>
                                            <p:strVal val="1+ppt_h/2"/>
                                          </p:val>
                                        </p:tav>
                                      </p:tavLst>
                                    </p:anim>
                                    <p:set>
                                      <p:cBhvr>
                                        <p:cTn id="2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3" grpId="0" animBg="1"/>
      <p:bldP spid="3" grpId="1" animBg="1"/>
      <p:bldP spid="3"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leil 1"/>
          <p:cNvSpPr/>
          <p:nvPr/>
        </p:nvSpPr>
        <p:spPr>
          <a:xfrm>
            <a:off x="0" y="0"/>
            <a:ext cx="8643966" cy="6357958"/>
          </a:xfrm>
          <a:prstGeom prst="sun">
            <a:avLst>
              <a:gd name="adj" fmla="val 12500"/>
            </a:avLst>
          </a:prstGeom>
          <a:solidFill>
            <a:srgbClr val="FF3300"/>
          </a:solidFill>
          <a:effectLst>
            <a:glow rad="228600">
              <a:schemeClr val="accent1">
                <a:satMod val="175000"/>
                <a:alpha val="40000"/>
              </a:schemeClr>
            </a:glow>
            <a:outerShdw blurRad="76200" dir="18900000" sy="23000" kx="-1200000" algn="bl" rotWithShape="0">
              <a:prstClr val="black">
                <a:alpha val="20000"/>
              </a:prstClr>
            </a:outerShdw>
            <a:reflection blurRad="6350" stA="50000" endA="295" endPos="92000" dist="101600" dir="5400000" sy="-100000" algn="bl" rotWithShape="0"/>
          </a:effectLst>
          <a:scene3d>
            <a:camera prst="obliqueTop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357422" y="1500174"/>
            <a:ext cx="3929090" cy="400110"/>
          </a:xfrm>
          <a:prstGeom prst="rect">
            <a:avLst/>
          </a:prstGeom>
          <a:noFill/>
        </p:spPr>
        <p:txBody>
          <a:bodyPr wrap="square" rtlCol="0">
            <a:spAutoFit/>
          </a:bodyPr>
          <a:lstStyle/>
          <a:p>
            <a:endParaRPr lang="fr-FR"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ersonnalisé 2">
      <a:dk1>
        <a:srgbClr val="0070C0"/>
      </a:dk1>
      <a:lt1>
        <a:srgbClr val="E1EFF4"/>
      </a:lt1>
      <a:dk2>
        <a:srgbClr val="FF0000"/>
      </a:dk2>
      <a:lt2>
        <a:srgbClr val="0C0C0C"/>
      </a:lt2>
      <a:accent1>
        <a:srgbClr val="300061"/>
      </a:accent1>
      <a:accent2>
        <a:srgbClr val="FFFF00"/>
      </a:accent2>
      <a:accent3>
        <a:srgbClr val="BEDCE7"/>
      </a:accent3>
      <a:accent4>
        <a:srgbClr val="6585CF"/>
      </a:accent4>
      <a:accent5>
        <a:srgbClr val="7E6BC9"/>
      </a:accent5>
      <a:accent6>
        <a:srgbClr val="A379BB"/>
      </a:accent6>
      <a:hlink>
        <a:srgbClr val="92D050"/>
      </a:hlink>
      <a:folHlink>
        <a:srgbClr val="00B05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963</TotalTime>
  <Words>110</Words>
  <Application>Microsoft Office PowerPoint</Application>
  <PresentationFormat>Affichage à l'écran (4:3)</PresentationFormat>
  <Paragraphs>20</Paragraphs>
  <Slides>5</Slides>
  <Notes>1</Notes>
  <HiddenSlides>0</HiddenSlides>
  <MMClips>0</MMClips>
  <ScaleCrop>false</ScaleCrop>
  <HeadingPairs>
    <vt:vector size="6" baseType="variant">
      <vt:variant>
        <vt:lpstr>Thème</vt:lpstr>
      </vt:variant>
      <vt:variant>
        <vt:i4>1</vt:i4>
      </vt:variant>
      <vt:variant>
        <vt:lpstr>Titres des diapositives</vt:lpstr>
      </vt:variant>
      <vt:variant>
        <vt:i4>5</vt:i4>
      </vt:variant>
      <vt:variant>
        <vt:lpstr>Diaporamas personnalisés</vt:lpstr>
      </vt:variant>
      <vt:variant>
        <vt:i4>1</vt:i4>
      </vt:variant>
    </vt:vector>
  </HeadingPairs>
  <TitlesOfParts>
    <vt:vector size="7" baseType="lpstr">
      <vt:lpstr>Apex</vt:lpstr>
      <vt:lpstr>Diapositive 1</vt:lpstr>
      <vt:lpstr>Diapositive 2</vt:lpstr>
      <vt:lpstr>Diapositive 3</vt:lpstr>
      <vt:lpstr>Diapositive 4</vt:lpstr>
      <vt:lpstr>Diapositive 5</vt:lpstr>
      <vt:lpstr>Diaporama personnalisé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T41IBM</dc:creator>
  <cp:lastModifiedBy>T41IBM</cp:lastModifiedBy>
  <cp:revision>56</cp:revision>
  <dcterms:created xsi:type="dcterms:W3CDTF">2011-06-10T07:12:39Z</dcterms:created>
  <dcterms:modified xsi:type="dcterms:W3CDTF">2011-06-24T22:45:09Z</dcterms:modified>
</cp:coreProperties>
</file>