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0" r:id="rId4"/>
    <p:sldId id="271" r:id="rId5"/>
    <p:sldId id="259" r:id="rId6"/>
    <p:sldId id="263" r:id="rId7"/>
    <p:sldId id="265" r:id="rId8"/>
    <p:sldId id="266" r:id="rId9"/>
    <p:sldId id="267" r:id="rId10"/>
    <p:sldId id="268" r:id="rId11"/>
    <p:sldId id="269" r:id="rId12"/>
    <p:sldId id="261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emiere science" userId="b025a4244198406e" providerId="Windows Live" clId="Web-{6BD6CC22-2253-47A3-BCD4-7297702930C7}"/>
    <pc:docChg chg="modSld">
      <pc:chgData name="premiere science" userId="b025a4244198406e" providerId="Windows Live" clId="Web-{6BD6CC22-2253-47A3-BCD4-7297702930C7}" dt="2018-01-08T15:45:14.390" v="9"/>
      <pc:docMkLst>
        <pc:docMk/>
      </pc:docMkLst>
      <pc:sldChg chg="modSp">
        <pc:chgData name="premiere science" userId="b025a4244198406e" providerId="Windows Live" clId="Web-{6BD6CC22-2253-47A3-BCD4-7297702930C7}" dt="2018-01-08T15:45:14.390" v="8"/>
        <pc:sldMkLst>
          <pc:docMk/>
          <pc:sldMk cId="1873629586" sldId="271"/>
        </pc:sldMkLst>
        <pc:spChg chg="mod">
          <ac:chgData name="premiere science" userId="b025a4244198406e" providerId="Windows Live" clId="Web-{6BD6CC22-2253-47A3-BCD4-7297702930C7}" dt="2018-01-08T15:45:14.390" v="8"/>
          <ac:spMkLst>
            <pc:docMk/>
            <pc:sldMk cId="1873629586" sldId="271"/>
            <ac:spMk id="2" creationId="{2348C49A-B1C1-4DE2-B87D-DAF8D80FEEA8}"/>
          </ac:spMkLst>
        </pc:spChg>
      </pc:sldChg>
    </pc:docChg>
  </pc:docChgLst>
  <pc:docChgLst>
    <pc:chgData name="premiere science" userId="b025a4244198406e" providerId="Windows Live" clId="Web-{5BE298EB-31F2-4E34-9CB6-072F54F9F0F5}"/>
    <pc:docChg chg="addSld modSld sldOrd modSection">
      <pc:chgData name="premiere science" userId="b025a4244198406e" providerId="Windows Live" clId="Web-{5BE298EB-31F2-4E34-9CB6-072F54F9F0F5}" dt="2017-12-11T15:11:38.156" v="71"/>
      <pc:docMkLst>
        <pc:docMk/>
      </pc:docMkLst>
      <pc:sldChg chg="modSp ord">
        <pc:chgData name="premiere science" userId="b025a4244198406e" providerId="Windows Live" clId="Web-{5BE298EB-31F2-4E34-9CB6-072F54F9F0F5}" dt="2017-12-11T15:11:38.156" v="71"/>
        <pc:sldMkLst>
          <pc:docMk/>
          <pc:sldMk cId="3473278876" sldId="270"/>
        </pc:sldMkLst>
        <pc:spChg chg="mod">
          <ac:chgData name="premiere science" userId="b025a4244198406e" providerId="Windows Live" clId="Web-{5BE298EB-31F2-4E34-9CB6-072F54F9F0F5}" dt="2017-12-11T15:09:29.012" v="49"/>
          <ac:spMkLst>
            <pc:docMk/>
            <pc:sldMk cId="3473278876" sldId="270"/>
            <ac:spMk id="6" creationId="{5A08CDF1-BEBE-4B84-904C-4EDF5E8BEEAC}"/>
          </ac:spMkLst>
        </pc:spChg>
        <pc:spChg chg="mod">
          <ac:chgData name="premiere science" userId="b025a4244198406e" providerId="Windows Live" clId="Web-{5BE298EB-31F2-4E34-9CB6-072F54F9F0F5}" dt="2017-12-11T15:08:21.853" v="31"/>
          <ac:spMkLst>
            <pc:docMk/>
            <pc:sldMk cId="3473278876" sldId="270"/>
            <ac:spMk id="7" creationId="{8DBBC877-4220-42DE-8817-437A618EB6FD}"/>
          </ac:spMkLst>
        </pc:spChg>
        <pc:spChg chg="mod">
          <ac:chgData name="premiere science" userId="b025a4244198406e" providerId="Windows Live" clId="Web-{5BE298EB-31F2-4E34-9CB6-072F54F9F0F5}" dt="2017-12-11T15:09:59.372" v="55"/>
          <ac:spMkLst>
            <pc:docMk/>
            <pc:sldMk cId="3473278876" sldId="270"/>
            <ac:spMk id="8" creationId="{F2D7F1B0-0C70-4C5D-A3AD-B1CE3EDD565F}"/>
          </ac:spMkLst>
        </pc:spChg>
        <pc:spChg chg="mod">
          <ac:chgData name="premiere science" userId="b025a4244198406e" providerId="Windows Live" clId="Web-{5BE298EB-31F2-4E34-9CB6-072F54F9F0F5}" dt="2017-12-11T15:09:09.058" v="46"/>
          <ac:spMkLst>
            <pc:docMk/>
            <pc:sldMk cId="3473278876" sldId="270"/>
            <ac:spMk id="9" creationId="{2788F7A5-CE9D-4907-B64C-8BE2D8810842}"/>
          </ac:spMkLst>
        </pc:spChg>
        <pc:spChg chg="mod">
          <ac:chgData name="premiere science" userId="b025a4244198406e" providerId="Windows Live" clId="Web-{5BE298EB-31F2-4E34-9CB6-072F54F9F0F5}" dt="2017-12-11T15:10:30.810" v="61"/>
          <ac:spMkLst>
            <pc:docMk/>
            <pc:sldMk cId="3473278876" sldId="270"/>
            <ac:spMk id="10" creationId="{EF1793FC-B279-4568-A6E4-26C225561558}"/>
          </ac:spMkLst>
        </pc:spChg>
        <pc:spChg chg="mod">
          <ac:chgData name="premiere science" userId="b025a4244198406e" providerId="Windows Live" clId="Web-{5BE298EB-31F2-4E34-9CB6-072F54F9F0F5}" dt="2017-12-11T15:10:47.436" v="66"/>
          <ac:spMkLst>
            <pc:docMk/>
            <pc:sldMk cId="3473278876" sldId="270"/>
            <ac:spMk id="12" creationId="{3B8C1DA6-FFDD-4648-A888-FC0DB0BC608B}"/>
          </ac:spMkLst>
        </pc:spChg>
        <pc:spChg chg="mod">
          <ac:chgData name="premiere science" userId="b025a4244198406e" providerId="Windows Live" clId="Web-{5BE298EB-31F2-4E34-9CB6-072F54F9F0F5}" dt="2017-12-11T15:11:38.156" v="71"/>
          <ac:spMkLst>
            <pc:docMk/>
            <pc:sldMk cId="3473278876" sldId="270"/>
            <ac:spMk id="25" creationId="{3D0E14A0-F87E-4070-AFB9-1D3CF5408847}"/>
          </ac:spMkLst>
        </pc:spChg>
      </pc:sldChg>
      <pc:sldChg chg="modSp new ord">
        <pc:chgData name="premiere science" userId="b025a4244198406e" providerId="Windows Live" clId="Web-{5BE298EB-31F2-4E34-9CB6-072F54F9F0F5}" dt="2017-12-11T15:07:47.586" v="25"/>
        <pc:sldMkLst>
          <pc:docMk/>
          <pc:sldMk cId="1873629586" sldId="271"/>
        </pc:sldMkLst>
        <pc:spChg chg="mod">
          <ac:chgData name="premiere science" userId="b025a4244198406e" providerId="Windows Live" clId="Web-{5BE298EB-31F2-4E34-9CB6-072F54F9F0F5}" dt="2017-12-11T15:07:47.586" v="25"/>
          <ac:spMkLst>
            <pc:docMk/>
            <pc:sldMk cId="1873629586" sldId="271"/>
            <ac:spMk id="2" creationId="{2348C49A-B1C1-4DE2-B87D-DAF8D80FEEA8}"/>
          </ac:spMkLst>
        </pc:spChg>
      </pc:sldChg>
    </pc:docChg>
  </pc:docChgLst>
  <pc:docChgLst>
    <pc:chgData name="premiere science" userId="b025a4244198406e" providerId="Windows Live" clId="Web-{83D76ADD-95E5-484E-9BEF-DD6AEE8E9D0D}"/>
    <pc:docChg chg="addSld delSld modSld sldOrd modSection">
      <pc:chgData name="premiere science" userId="b025a4244198406e" providerId="Windows Live" clId="Web-{83D76ADD-95E5-484E-9BEF-DD6AEE8E9D0D}" dt="2017-12-04T15:08:26.530" v="182"/>
      <pc:docMkLst>
        <pc:docMk/>
      </pc:docMkLst>
      <pc:sldChg chg="ord">
        <pc:chgData name="premiere science" userId="b025a4244198406e" providerId="Windows Live" clId="Web-{83D76ADD-95E5-484E-9BEF-DD6AEE8E9D0D}" dt="2017-12-04T14:51:20.720" v="3"/>
        <pc:sldMkLst>
          <pc:docMk/>
          <pc:sldMk cId="1201050161" sldId="257"/>
        </pc:sldMkLst>
      </pc:sldChg>
      <pc:sldChg chg="modSp">
        <pc:chgData name="premiere science" userId="b025a4244198406e" providerId="Windows Live" clId="Web-{83D76ADD-95E5-484E-9BEF-DD6AEE8E9D0D}" dt="2017-12-04T14:56:09.080" v="30"/>
        <pc:sldMkLst>
          <pc:docMk/>
          <pc:sldMk cId="3871620938" sldId="259"/>
        </pc:sldMkLst>
        <pc:spChg chg="mod">
          <ac:chgData name="premiere science" userId="b025a4244198406e" providerId="Windows Live" clId="Web-{83D76ADD-95E5-484E-9BEF-DD6AEE8E9D0D}" dt="2017-12-04T14:56:09.080" v="30"/>
          <ac:spMkLst>
            <pc:docMk/>
            <pc:sldMk cId="3871620938" sldId="259"/>
            <ac:spMk id="2" creationId="{00000000-0000-0000-0000-000000000000}"/>
          </ac:spMkLst>
        </pc:spChg>
        <pc:spChg chg="mod">
          <ac:chgData name="premiere science" userId="b025a4244198406e" providerId="Windows Live" clId="Web-{83D76ADD-95E5-484E-9BEF-DD6AEE8E9D0D}" dt="2017-12-04T14:52:30.817" v="11"/>
          <ac:spMkLst>
            <pc:docMk/>
            <pc:sldMk cId="3871620938" sldId="259"/>
            <ac:spMk id="3" creationId="{00000000-0000-0000-0000-000000000000}"/>
          </ac:spMkLst>
        </pc:spChg>
      </pc:sldChg>
      <pc:sldChg chg="modSp ord">
        <pc:chgData name="premiere science" userId="b025a4244198406e" providerId="Windows Live" clId="Web-{83D76ADD-95E5-484E-9BEF-DD6AEE8E9D0D}" dt="2017-12-04T15:02:26.664" v="111"/>
        <pc:sldMkLst>
          <pc:docMk/>
          <pc:sldMk cId="400684106" sldId="260"/>
        </pc:sldMkLst>
        <pc:spChg chg="mod">
          <ac:chgData name="premiere science" userId="b025a4244198406e" providerId="Windows Live" clId="Web-{83D76ADD-95E5-484E-9BEF-DD6AEE8E9D0D}" dt="2017-12-04T15:02:26.664" v="111"/>
          <ac:spMkLst>
            <pc:docMk/>
            <pc:sldMk cId="400684106" sldId="260"/>
            <ac:spMk id="3" creationId="{00000000-0000-0000-0000-000000000000}"/>
          </ac:spMkLst>
        </pc:spChg>
      </pc:sldChg>
      <pc:sldChg chg="ord">
        <pc:chgData name="premiere science" userId="b025a4244198406e" providerId="Windows Live" clId="Web-{83D76ADD-95E5-484E-9BEF-DD6AEE8E9D0D}" dt="2017-12-04T14:51:05.953" v="1"/>
        <pc:sldMkLst>
          <pc:docMk/>
          <pc:sldMk cId="1799419753" sldId="261"/>
        </pc:sldMkLst>
      </pc:sldChg>
      <pc:sldChg chg="del ord">
        <pc:chgData name="premiere science" userId="b025a4244198406e" providerId="Windows Live" clId="Web-{83D76ADD-95E5-484E-9BEF-DD6AEE8E9D0D}" dt="2017-12-04T14:51:45.549" v="5"/>
        <pc:sldMkLst>
          <pc:docMk/>
          <pc:sldMk cId="2148365262" sldId="262"/>
        </pc:sldMkLst>
      </pc:sldChg>
      <pc:sldChg chg="modSp new mod modClrScheme chgLayout">
        <pc:chgData name="premiere science" userId="b025a4244198406e" providerId="Windows Live" clId="Web-{83D76ADD-95E5-484E-9BEF-DD6AEE8E9D0D}" dt="2017-12-04T15:03:20.652" v="114"/>
        <pc:sldMkLst>
          <pc:docMk/>
          <pc:sldMk cId="3830252571" sldId="263"/>
        </pc:sldMkLst>
        <pc:spChg chg="mod ord">
          <ac:chgData name="premiere science" userId="b025a4244198406e" providerId="Windows Live" clId="Web-{83D76ADD-95E5-484E-9BEF-DD6AEE8E9D0D}" dt="2017-12-04T15:03:20.652" v="114"/>
          <ac:spMkLst>
            <pc:docMk/>
            <pc:sldMk cId="3830252571" sldId="263"/>
            <ac:spMk id="2" creationId="{36A44112-55AA-450A-8DD0-2438E43F7405}"/>
          </ac:spMkLst>
        </pc:spChg>
        <pc:spChg chg="mod ord">
          <ac:chgData name="premiere science" userId="b025a4244198406e" providerId="Windows Live" clId="Web-{83D76ADD-95E5-484E-9BEF-DD6AEE8E9D0D}" dt="2017-12-04T14:57:14.240" v="38"/>
          <ac:spMkLst>
            <pc:docMk/>
            <pc:sldMk cId="3830252571" sldId="263"/>
            <ac:spMk id="3" creationId="{84252B61-D1E7-4FB7-AB2D-7C4B546857A0}"/>
          </ac:spMkLst>
        </pc:spChg>
      </pc:sldChg>
      <pc:sldChg chg="modSp new mod ord modClrScheme chgLayout">
        <pc:chgData name="premiere science" userId="b025a4244198406e" providerId="Windows Live" clId="Web-{83D76ADD-95E5-484E-9BEF-DD6AEE8E9D0D}" dt="2017-12-04T15:00:40.627" v="80"/>
        <pc:sldMkLst>
          <pc:docMk/>
          <pc:sldMk cId="254355953" sldId="264"/>
        </pc:sldMkLst>
        <pc:spChg chg="mod ord">
          <ac:chgData name="premiere science" userId="b025a4244198406e" providerId="Windows Live" clId="Web-{83D76ADD-95E5-484E-9BEF-DD6AEE8E9D0D}" dt="2017-12-04T15:00:40.627" v="80"/>
          <ac:spMkLst>
            <pc:docMk/>
            <pc:sldMk cId="254355953" sldId="264"/>
            <ac:spMk id="2" creationId="{E18EEF0C-297D-42B7-B592-29DC2A768836}"/>
          </ac:spMkLst>
        </pc:spChg>
        <pc:spChg chg="mod ord">
          <ac:chgData name="premiere science" userId="b025a4244198406e" providerId="Windows Live" clId="Web-{83D76ADD-95E5-484E-9BEF-DD6AEE8E9D0D}" dt="2017-12-04T15:00:22.579" v="75"/>
          <ac:spMkLst>
            <pc:docMk/>
            <pc:sldMk cId="254355953" sldId="264"/>
            <ac:spMk id="3" creationId="{08CD1223-2C5E-434B-8551-656BB20F814F}"/>
          </ac:spMkLst>
        </pc:spChg>
      </pc:sldChg>
      <pc:sldChg chg="modSp new mod ord modClrScheme chgLayout">
        <pc:chgData name="premiere science" userId="b025a4244198406e" providerId="Windows Live" clId="Web-{83D76ADD-95E5-484E-9BEF-DD6AEE8E9D0D}" dt="2017-12-04T15:01:43.552" v="90"/>
        <pc:sldMkLst>
          <pc:docMk/>
          <pc:sldMk cId="4192908056" sldId="265"/>
        </pc:sldMkLst>
        <pc:spChg chg="mod ord">
          <ac:chgData name="premiere science" userId="b025a4244198406e" providerId="Windows Live" clId="Web-{83D76ADD-95E5-484E-9BEF-DD6AEE8E9D0D}" dt="2017-12-04T15:01:43.552" v="90"/>
          <ac:spMkLst>
            <pc:docMk/>
            <pc:sldMk cId="4192908056" sldId="265"/>
            <ac:spMk id="2" creationId="{CCE3B23F-BB81-4C09-BB05-6B75187EFEAE}"/>
          </ac:spMkLst>
        </pc:spChg>
        <pc:spChg chg="mod ord">
          <ac:chgData name="premiere science" userId="b025a4244198406e" providerId="Windows Live" clId="Web-{83D76ADD-95E5-484E-9BEF-DD6AEE8E9D0D}" dt="2017-12-04T15:01:06.628" v="84"/>
          <ac:spMkLst>
            <pc:docMk/>
            <pc:sldMk cId="4192908056" sldId="265"/>
            <ac:spMk id="3" creationId="{130195D1-8F9E-4080-8F43-4FFA9E3D92F8}"/>
          </ac:spMkLst>
        </pc:spChg>
      </pc:sldChg>
      <pc:sldChg chg="modSp new mod ord modClrScheme chgLayout">
        <pc:chgData name="premiere science" userId="b025a4244198406e" providerId="Windows Live" clId="Web-{83D76ADD-95E5-484E-9BEF-DD6AEE8E9D0D}" dt="2017-12-04T15:06:31.945" v="147"/>
        <pc:sldMkLst>
          <pc:docMk/>
          <pc:sldMk cId="4003658477" sldId="266"/>
        </pc:sldMkLst>
        <pc:spChg chg="mod ord">
          <ac:chgData name="premiere science" userId="b025a4244198406e" providerId="Windows Live" clId="Web-{83D76ADD-95E5-484E-9BEF-DD6AEE8E9D0D}" dt="2017-12-04T15:06:31.945" v="147"/>
          <ac:spMkLst>
            <pc:docMk/>
            <pc:sldMk cId="4003658477" sldId="266"/>
            <ac:spMk id="2" creationId="{20EB227A-F4CC-45F5-90E1-9F1F734FA377}"/>
          </ac:spMkLst>
        </pc:spChg>
        <pc:spChg chg="mod ord">
          <ac:chgData name="premiere science" userId="b025a4244198406e" providerId="Windows Live" clId="Web-{83D76ADD-95E5-484E-9BEF-DD6AEE8E9D0D}" dt="2017-12-04T15:03:56.060" v="117"/>
          <ac:spMkLst>
            <pc:docMk/>
            <pc:sldMk cId="4003658477" sldId="266"/>
            <ac:spMk id="3" creationId="{945C97A5-E637-41D5-8151-566500D392CE}"/>
          </ac:spMkLst>
        </pc:spChg>
      </pc:sldChg>
      <pc:sldChg chg="modSp new mod ord modClrScheme chgLayout">
        <pc:chgData name="premiere science" userId="b025a4244198406e" providerId="Windows Live" clId="Web-{83D76ADD-95E5-484E-9BEF-DD6AEE8E9D0D}" dt="2017-12-04T15:07:27.823" v="165"/>
        <pc:sldMkLst>
          <pc:docMk/>
          <pc:sldMk cId="1472599979" sldId="267"/>
        </pc:sldMkLst>
        <pc:spChg chg="mod ord">
          <ac:chgData name="premiere science" userId="b025a4244198406e" providerId="Windows Live" clId="Web-{83D76ADD-95E5-484E-9BEF-DD6AEE8E9D0D}" dt="2017-12-04T15:07:27.823" v="165"/>
          <ac:spMkLst>
            <pc:docMk/>
            <pc:sldMk cId="1472599979" sldId="267"/>
            <ac:spMk id="2" creationId="{CA1956BE-DEEB-4ED7-B28D-7396414B254E}"/>
          </ac:spMkLst>
        </pc:spChg>
        <pc:spChg chg="mod ord">
          <ac:chgData name="premiere science" userId="b025a4244198406e" providerId="Windows Live" clId="Web-{83D76ADD-95E5-484E-9BEF-DD6AEE8E9D0D}" dt="2017-12-04T15:06:54.712" v="152"/>
          <ac:spMkLst>
            <pc:docMk/>
            <pc:sldMk cId="1472599979" sldId="267"/>
            <ac:spMk id="3" creationId="{435F1FE7-8FBD-416E-9853-3F027D8D8F3D}"/>
          </ac:spMkLst>
        </pc:spChg>
      </pc:sldChg>
      <pc:sldChg chg="modSp new mod ord modClrScheme chgLayout">
        <pc:chgData name="premiere science" userId="b025a4244198406e" providerId="Windows Live" clId="Web-{83D76ADD-95E5-484E-9BEF-DD6AEE8E9D0D}" dt="2017-12-04T15:08:26.530" v="182"/>
        <pc:sldMkLst>
          <pc:docMk/>
          <pc:sldMk cId="850481573" sldId="268"/>
        </pc:sldMkLst>
        <pc:spChg chg="mod ord">
          <ac:chgData name="premiere science" userId="b025a4244198406e" providerId="Windows Live" clId="Web-{83D76ADD-95E5-484E-9BEF-DD6AEE8E9D0D}" dt="2017-12-04T15:08:26.530" v="182"/>
          <ac:spMkLst>
            <pc:docMk/>
            <pc:sldMk cId="850481573" sldId="268"/>
            <ac:spMk id="2" creationId="{8A5915BB-F9B6-4907-BFEC-1C8C7D7B2C26}"/>
          </ac:spMkLst>
        </pc:spChg>
        <pc:spChg chg="mod ord">
          <ac:chgData name="premiere science" userId="b025a4244198406e" providerId="Windows Live" clId="Web-{83D76ADD-95E5-484E-9BEF-DD6AEE8E9D0D}" dt="2017-12-04T15:07:41.996" v="170"/>
          <ac:spMkLst>
            <pc:docMk/>
            <pc:sldMk cId="850481573" sldId="268"/>
            <ac:spMk id="3" creationId="{DF9592A2-4744-4375-A89A-6E2CB232D1F5}"/>
          </ac:spMkLst>
        </pc:spChg>
      </pc:sldChg>
    </pc:docChg>
  </pc:docChgLst>
  <pc:docChgLst>
    <pc:chgData name="premiere science" userId="b025a4244198406e" providerId="Windows Live" clId="Web-{99D3FC5E-C67B-4930-A556-1E5E5C6D6CF3}"/>
    <pc:docChg chg="modSld">
      <pc:chgData name="premiere science" userId="b025a4244198406e" providerId="Windows Live" clId="Web-{99D3FC5E-C67B-4930-A556-1E5E5C6D6CF3}" dt="2018-01-08T14:43:53.961" v="29"/>
      <pc:docMkLst>
        <pc:docMk/>
      </pc:docMkLst>
      <pc:sldChg chg="modSp">
        <pc:chgData name="premiere science" userId="b025a4244198406e" providerId="Windows Live" clId="Web-{99D3FC5E-C67B-4930-A556-1E5E5C6D6CF3}" dt="2018-01-08T14:43:48.429" v="27"/>
        <pc:sldMkLst>
          <pc:docMk/>
          <pc:sldMk cId="3473278876" sldId="270"/>
        </pc:sldMkLst>
        <pc:spChg chg="mod">
          <ac:chgData name="premiere science" userId="b025a4244198406e" providerId="Windows Live" clId="Web-{99D3FC5E-C67B-4930-A556-1E5E5C6D6CF3}" dt="2018-01-08T14:43:15.069" v="12"/>
          <ac:spMkLst>
            <pc:docMk/>
            <pc:sldMk cId="3473278876" sldId="270"/>
            <ac:spMk id="19" creationId="{F28D3D6C-EF0A-49FA-B1E6-6191200A86C0}"/>
          </ac:spMkLst>
        </pc:spChg>
        <pc:spChg chg="mod">
          <ac:chgData name="premiere science" userId="b025a4244198406e" providerId="Windows Live" clId="Web-{99D3FC5E-C67B-4930-A556-1E5E5C6D6CF3}" dt="2018-01-08T14:43:21.647" v="15"/>
          <ac:spMkLst>
            <pc:docMk/>
            <pc:sldMk cId="3473278876" sldId="270"/>
            <ac:spMk id="20" creationId="{EDC9CA9C-2F68-45AA-8E5B-7AFE05F50438}"/>
          </ac:spMkLst>
        </pc:spChg>
        <pc:spChg chg="mod">
          <ac:chgData name="premiere science" userId="b025a4244198406e" providerId="Windows Live" clId="Web-{99D3FC5E-C67B-4930-A556-1E5E5C6D6CF3}" dt="2018-01-08T14:43:28.132" v="18"/>
          <ac:spMkLst>
            <pc:docMk/>
            <pc:sldMk cId="3473278876" sldId="270"/>
            <ac:spMk id="21" creationId="{B6909AB8-4508-4F9B-BAA5-4A546EA062BB}"/>
          </ac:spMkLst>
        </pc:spChg>
        <pc:spChg chg="mod">
          <ac:chgData name="premiere science" userId="b025a4244198406e" providerId="Windows Live" clId="Web-{99D3FC5E-C67B-4930-A556-1E5E5C6D6CF3}" dt="2018-01-08T14:43:35.491" v="21"/>
          <ac:spMkLst>
            <pc:docMk/>
            <pc:sldMk cId="3473278876" sldId="270"/>
            <ac:spMk id="22" creationId="{BA6A808B-15BA-4D20-ACC7-2E3B989B6C05}"/>
          </ac:spMkLst>
        </pc:spChg>
        <pc:spChg chg="mod">
          <ac:chgData name="premiere science" userId="b025a4244198406e" providerId="Windows Live" clId="Web-{99D3FC5E-C67B-4930-A556-1E5E5C6D6CF3}" dt="2018-01-08T14:43:42.226" v="24"/>
          <ac:spMkLst>
            <pc:docMk/>
            <pc:sldMk cId="3473278876" sldId="270"/>
            <ac:spMk id="23" creationId="{53A1AA6F-9D10-4345-BA5B-7F17BF86823C}"/>
          </ac:spMkLst>
        </pc:spChg>
        <pc:spChg chg="mod">
          <ac:chgData name="premiere science" userId="b025a4244198406e" providerId="Windows Live" clId="Web-{99D3FC5E-C67B-4930-A556-1E5E5C6D6CF3}" dt="2018-01-08T14:43:48.429" v="27"/>
          <ac:spMkLst>
            <pc:docMk/>
            <pc:sldMk cId="3473278876" sldId="270"/>
            <ac:spMk id="24" creationId="{5FE7379E-07C6-4262-AC30-2AF668D93396}"/>
          </ac:spMkLst>
        </pc:spChg>
      </pc:sldChg>
    </pc:docChg>
  </pc:docChgLst>
  <pc:docChgLst>
    <pc:chgData name="premiere science" userId="b025a4244198406e" providerId="Windows Live" clId="Web-{B7722EE7-7390-4DA0-A5BD-9EF67FF60579}"/>
    <pc:docChg chg="modSld">
      <pc:chgData name="premiere science" userId="b025a4244198406e" providerId="Windows Live" clId="Web-{B7722EE7-7390-4DA0-A5BD-9EF67FF60579}" dt="2018-01-08T15:25:30.454" v="47"/>
      <pc:docMkLst>
        <pc:docMk/>
      </pc:docMkLst>
      <pc:sldChg chg="modSp">
        <pc:chgData name="premiere science" userId="b025a4244198406e" providerId="Windows Live" clId="Web-{B7722EE7-7390-4DA0-A5BD-9EF67FF60579}" dt="2018-01-08T15:25:30.454" v="46"/>
        <pc:sldMkLst>
          <pc:docMk/>
          <pc:sldMk cId="400684106" sldId="260"/>
        </pc:sldMkLst>
        <pc:spChg chg="mod">
          <ac:chgData name="premiere science" userId="b025a4244198406e" providerId="Windows Live" clId="Web-{B7722EE7-7390-4DA0-A5BD-9EF67FF60579}" dt="2018-01-08T15:25:30.454" v="46"/>
          <ac:spMkLst>
            <pc:docMk/>
            <pc:sldMk cId="400684106" sldId="260"/>
            <ac:spMk id="3" creationId="{00000000-0000-0000-0000-000000000000}"/>
          </ac:spMkLst>
        </pc:spChg>
      </pc:sldChg>
    </pc:docChg>
  </pc:docChgLst>
  <pc:docChgLst>
    <pc:chgData name="premiere science" userId="b025a4244198406e" providerId="Windows Live" clId="Web-{134306DF-FE5D-4154-A518-0003931BF285}"/>
    <pc:docChg chg="addSld delSld modSld sldOrd modSection">
      <pc:chgData name="premiere science" userId="b025a4244198406e" providerId="Windows Live" clId="Web-{134306DF-FE5D-4154-A518-0003931BF285}" dt="2017-12-11T15:04:50.300" v="986"/>
      <pc:docMkLst>
        <pc:docMk/>
      </pc:docMkLst>
      <pc:sldChg chg="addSp delSp modSp del">
        <pc:chgData name="premiere science" userId="b025a4244198406e" providerId="Windows Live" clId="Web-{134306DF-FE5D-4154-A518-0003931BF285}" dt="2017-12-11T14:19:26.759" v="3"/>
        <pc:sldMkLst>
          <pc:docMk/>
          <pc:sldMk cId="1201050161" sldId="257"/>
        </pc:sldMkLst>
        <pc:spChg chg="del">
          <ac:chgData name="premiere science" userId="b025a4244198406e" providerId="Windows Live" clId="Web-{134306DF-FE5D-4154-A518-0003931BF285}" dt="2017-12-11T14:19:18.134" v="2"/>
          <ac:spMkLst>
            <pc:docMk/>
            <pc:sldMk cId="1201050161" sldId="257"/>
            <ac:spMk id="4" creationId="{00000000-0000-0000-0000-000000000000}"/>
          </ac:spMkLst>
        </pc:spChg>
        <pc:spChg chg="add mod">
          <ac:chgData name="premiere science" userId="b025a4244198406e" providerId="Windows Live" clId="Web-{134306DF-FE5D-4154-A518-0003931BF285}" dt="2017-12-11T14:19:10.571" v="1"/>
          <ac:spMkLst>
            <pc:docMk/>
            <pc:sldMk cId="1201050161" sldId="257"/>
            <ac:spMk id="9" creationId="{4BE9DA7D-1647-47BD-A80B-0330D9C89B62}"/>
          </ac:spMkLst>
        </pc:spChg>
        <pc:picChg chg="del">
          <ac:chgData name="premiere science" userId="b025a4244198406e" providerId="Windows Live" clId="Web-{134306DF-FE5D-4154-A518-0003931BF285}" dt="2017-12-11T14:19:10.571" v="1"/>
          <ac:picMkLst>
            <pc:docMk/>
            <pc:sldMk cId="1201050161" sldId="257"/>
            <ac:picMk id="8" creationId="{F6B67FCE-1474-4E0D-AF45-1B257B372EA6}"/>
          </ac:picMkLst>
        </pc:picChg>
        <pc:picChg chg="del">
          <ac:chgData name="premiere science" userId="b025a4244198406e" providerId="Windows Live" clId="Web-{134306DF-FE5D-4154-A518-0003931BF285}" dt="2017-12-11T14:19:09.071" v="0"/>
          <ac:picMkLst>
            <pc:docMk/>
            <pc:sldMk cId="1201050161" sldId="257"/>
            <ac:picMk id="10" creationId="{C438C6CD-2364-407F-8774-ACDCC5D88228}"/>
          </ac:picMkLst>
        </pc:picChg>
      </pc:sldChg>
      <pc:sldChg chg="del">
        <pc:chgData name="premiere science" userId="b025a4244198406e" providerId="Windows Live" clId="Web-{134306DF-FE5D-4154-A518-0003931BF285}" dt="2017-12-11T14:19:53.369" v="8"/>
        <pc:sldMkLst>
          <pc:docMk/>
          <pc:sldMk cId="4087249807" sldId="258"/>
        </pc:sldMkLst>
      </pc:sldChg>
      <pc:sldChg chg="delSp new del mod ord modClrScheme chgLayout">
        <pc:chgData name="premiere science" userId="b025a4244198406e" providerId="Windows Live" clId="Web-{134306DF-FE5D-4154-A518-0003931BF285}" dt="2017-12-11T14:19:52.901" v="7"/>
        <pc:sldMkLst>
          <pc:docMk/>
          <pc:sldMk cId="3282402246" sldId="270"/>
        </pc:sldMkLst>
        <pc:spChg chg="del">
          <ac:chgData name="premiere science" userId="b025a4244198406e" providerId="Windows Live" clId="Web-{134306DF-FE5D-4154-A518-0003931BF285}" dt="2017-12-11T14:19:52.229" v="6"/>
          <ac:spMkLst>
            <pc:docMk/>
            <pc:sldMk cId="3282402246" sldId="270"/>
            <ac:spMk id="2" creationId="{A0C26B27-2628-4113-A693-E8C0ED3A325E}"/>
          </ac:spMkLst>
        </pc:spChg>
        <pc:spChg chg="del">
          <ac:chgData name="premiere science" userId="b025a4244198406e" providerId="Windows Live" clId="Web-{134306DF-FE5D-4154-A518-0003931BF285}" dt="2017-12-11T14:19:52.229" v="6"/>
          <ac:spMkLst>
            <pc:docMk/>
            <pc:sldMk cId="3282402246" sldId="270"/>
            <ac:spMk id="3" creationId="{ED51E2D9-A192-420E-BD05-E5FF1BB88E6A}"/>
          </ac:spMkLst>
        </pc:spChg>
      </pc:sldChg>
      <pc:sldChg chg="addSp delSp modSp new mod modClrScheme chgLayout">
        <pc:chgData name="premiere science" userId="b025a4244198406e" providerId="Windows Live" clId="Web-{134306DF-FE5D-4154-A518-0003931BF285}" dt="2017-12-11T15:04:50.300" v="986"/>
        <pc:sldMkLst>
          <pc:docMk/>
          <pc:sldMk cId="3473278876" sldId="270"/>
        </pc:sldMkLst>
        <pc:spChg chg="del">
          <ac:chgData name="premiere science" userId="b025a4244198406e" providerId="Windows Live" clId="Web-{134306DF-FE5D-4154-A518-0003931BF285}" dt="2017-12-11T14:20:16.089" v="10"/>
          <ac:spMkLst>
            <pc:docMk/>
            <pc:sldMk cId="3473278876" sldId="270"/>
            <ac:spMk id="2" creationId="{89401D25-B723-4805-9C57-A45870233DC8}"/>
          </ac:spMkLst>
        </pc:spChg>
        <pc:spChg chg="del">
          <ac:chgData name="premiere science" userId="b025a4244198406e" providerId="Windows Live" clId="Web-{134306DF-FE5D-4154-A518-0003931BF285}" dt="2017-12-11T14:20:16.089" v="10"/>
          <ac:spMkLst>
            <pc:docMk/>
            <pc:sldMk cId="3473278876" sldId="270"/>
            <ac:spMk id="3" creationId="{4881D306-C317-4AAF-8090-17F6AF8DA322}"/>
          </ac:spMkLst>
        </pc:spChg>
        <pc:spChg chg="add mod">
          <ac:chgData name="premiere science" userId="b025a4244198406e" providerId="Windows Live" clId="Web-{134306DF-FE5D-4154-A518-0003931BF285}" dt="2017-12-11T14:52:49.480" v="703"/>
          <ac:spMkLst>
            <pc:docMk/>
            <pc:sldMk cId="3473278876" sldId="270"/>
            <ac:spMk id="5" creationId="{5F4733D5-072A-449A-8367-88336B2C7FCE}"/>
          </ac:spMkLst>
        </pc:spChg>
        <pc:spChg chg="add mod">
          <ac:chgData name="premiere science" userId="b025a4244198406e" providerId="Windows Live" clId="Web-{134306DF-FE5D-4154-A518-0003931BF285}" dt="2017-12-11T14:59:49.806" v="807"/>
          <ac:spMkLst>
            <pc:docMk/>
            <pc:sldMk cId="3473278876" sldId="270"/>
            <ac:spMk id="6" creationId="{5A08CDF1-BEBE-4B84-904C-4EDF5E8BEEAC}"/>
          </ac:spMkLst>
        </pc:spChg>
        <pc:spChg chg="add mod">
          <ac:chgData name="premiere science" userId="b025a4244198406e" providerId="Windows Live" clId="Web-{134306DF-FE5D-4154-A518-0003931BF285}" dt="2017-12-11T14:59:41.102" v="806"/>
          <ac:spMkLst>
            <pc:docMk/>
            <pc:sldMk cId="3473278876" sldId="270"/>
            <ac:spMk id="7" creationId="{8DBBC877-4220-42DE-8817-437A618EB6FD}"/>
          </ac:spMkLst>
        </pc:spChg>
        <pc:spChg chg="add mod">
          <ac:chgData name="premiere science" userId="b025a4244198406e" providerId="Windows Live" clId="Web-{134306DF-FE5D-4154-A518-0003931BF285}" dt="2017-12-11T15:01:54.153" v="857"/>
          <ac:spMkLst>
            <pc:docMk/>
            <pc:sldMk cId="3473278876" sldId="270"/>
            <ac:spMk id="8" creationId="{F2D7F1B0-0C70-4C5D-A3AD-B1CE3EDD565F}"/>
          </ac:spMkLst>
        </pc:spChg>
        <pc:spChg chg="add mod">
          <ac:chgData name="premiere science" userId="b025a4244198406e" providerId="Windows Live" clId="Web-{134306DF-FE5D-4154-A518-0003931BF285}" dt="2017-12-11T14:59:53.243" v="808"/>
          <ac:spMkLst>
            <pc:docMk/>
            <pc:sldMk cId="3473278876" sldId="270"/>
            <ac:spMk id="9" creationId="{2788F7A5-CE9D-4907-B64C-8BE2D8810842}"/>
          </ac:spMkLst>
        </pc:spChg>
        <pc:spChg chg="add mod">
          <ac:chgData name="premiere science" userId="b025a4244198406e" providerId="Windows Live" clId="Web-{134306DF-FE5D-4154-A518-0003931BF285}" dt="2017-12-11T15:02:10.794" v="860"/>
          <ac:spMkLst>
            <pc:docMk/>
            <pc:sldMk cId="3473278876" sldId="270"/>
            <ac:spMk id="10" creationId="{EF1793FC-B279-4568-A6E4-26C225561558}"/>
          </ac:spMkLst>
        </pc:spChg>
        <pc:spChg chg="add mod">
          <ac:chgData name="premiere science" userId="b025a4244198406e" providerId="Windows Live" clId="Web-{134306DF-FE5D-4154-A518-0003931BF285}" dt="2017-12-11T14:50:10.443" v="650"/>
          <ac:spMkLst>
            <pc:docMk/>
            <pc:sldMk cId="3473278876" sldId="270"/>
            <ac:spMk id="11" creationId="{6B98415E-1BEC-4B4D-A855-2A5ECAD3B1B1}"/>
          </ac:spMkLst>
        </pc:spChg>
        <pc:spChg chg="add mod">
          <ac:chgData name="premiere science" userId="b025a4244198406e" providerId="Windows Live" clId="Web-{134306DF-FE5D-4154-A518-0003931BF285}" dt="2017-12-11T15:01:49.184" v="854"/>
          <ac:spMkLst>
            <pc:docMk/>
            <pc:sldMk cId="3473278876" sldId="270"/>
            <ac:spMk id="12" creationId="{3B8C1DA6-FFDD-4648-A888-FC0DB0BC608B}"/>
          </ac:spMkLst>
        </pc:spChg>
        <pc:spChg chg="add mod">
          <ac:chgData name="premiere science" userId="b025a4244198406e" providerId="Windows Live" clId="Web-{134306DF-FE5D-4154-A518-0003931BF285}" dt="2017-12-11T14:57:26.848" v="771"/>
          <ac:spMkLst>
            <pc:docMk/>
            <pc:sldMk cId="3473278876" sldId="270"/>
            <ac:spMk id="19" creationId="{F28D3D6C-EF0A-49FA-B1E6-6191200A86C0}"/>
          </ac:spMkLst>
        </pc:spChg>
        <pc:spChg chg="add mod">
          <ac:chgData name="premiere science" userId="b025a4244198406e" providerId="Windows Live" clId="Web-{134306DF-FE5D-4154-A518-0003931BF285}" dt="2017-12-11T14:59:33.758" v="805"/>
          <ac:spMkLst>
            <pc:docMk/>
            <pc:sldMk cId="3473278876" sldId="270"/>
            <ac:spMk id="20" creationId="{EDC9CA9C-2F68-45AA-8E5B-7AFE05F50438}"/>
          </ac:spMkLst>
        </pc:spChg>
        <pc:spChg chg="add mod">
          <ac:chgData name="premiere science" userId="b025a4244198406e" providerId="Windows Live" clId="Web-{134306DF-FE5D-4154-A518-0003931BF285}" dt="2017-12-11T14:59:02.242" v="802"/>
          <ac:spMkLst>
            <pc:docMk/>
            <pc:sldMk cId="3473278876" sldId="270"/>
            <ac:spMk id="21" creationId="{B6909AB8-4508-4F9B-BAA5-4A546EA062BB}"/>
          </ac:spMkLst>
        </pc:spChg>
        <pc:spChg chg="add mod">
          <ac:chgData name="premiere science" userId="b025a4244198406e" providerId="Windows Live" clId="Web-{134306DF-FE5D-4154-A518-0003931BF285}" dt="2017-12-11T15:00:49.682" v="838"/>
          <ac:spMkLst>
            <pc:docMk/>
            <pc:sldMk cId="3473278876" sldId="270"/>
            <ac:spMk id="22" creationId="{BA6A808B-15BA-4D20-ACC7-2E3B989B6C05}"/>
          </ac:spMkLst>
        </pc:spChg>
        <pc:spChg chg="add mod">
          <ac:chgData name="premiere science" userId="b025a4244198406e" providerId="Windows Live" clId="Web-{134306DF-FE5D-4154-A518-0003931BF285}" dt="2017-12-11T15:01:43.294" v="853"/>
          <ac:spMkLst>
            <pc:docMk/>
            <pc:sldMk cId="3473278876" sldId="270"/>
            <ac:spMk id="23" creationId="{53A1AA6F-9D10-4345-BA5B-7F17BF86823C}"/>
          </ac:spMkLst>
        </pc:spChg>
        <pc:spChg chg="add mod">
          <ac:chgData name="premiere science" userId="b025a4244198406e" providerId="Windows Live" clId="Web-{134306DF-FE5D-4154-A518-0003931BF285}" dt="2017-12-11T15:02:48.296" v="873"/>
          <ac:spMkLst>
            <pc:docMk/>
            <pc:sldMk cId="3473278876" sldId="270"/>
            <ac:spMk id="24" creationId="{5FE7379E-07C6-4262-AC30-2AF668D93396}"/>
          </ac:spMkLst>
        </pc:spChg>
        <pc:spChg chg="add mod">
          <ac:chgData name="premiere science" userId="b025a4244198406e" providerId="Windows Live" clId="Web-{134306DF-FE5D-4154-A518-0003931BF285}" dt="2017-12-11T15:04:50.300" v="986"/>
          <ac:spMkLst>
            <pc:docMk/>
            <pc:sldMk cId="3473278876" sldId="270"/>
            <ac:spMk id="25" creationId="{3D0E14A0-F87E-4070-AFB9-1D3CF5408847}"/>
          </ac:spMkLst>
        </pc:spChg>
        <pc:cxnChg chg="add del mod">
          <ac:chgData name="premiere science" userId="b025a4244198406e" providerId="Windows Live" clId="Web-{134306DF-FE5D-4154-A518-0003931BF285}" dt="2017-12-11T14:21:34.560" v="14"/>
          <ac:cxnSpMkLst>
            <pc:docMk/>
            <pc:sldMk cId="3473278876" sldId="270"/>
            <ac:cxnSpMk id="4" creationId="{D1D16613-8D44-46B2-BE4E-B0F413750082}"/>
          </ac:cxnSpMkLst>
        </pc:cxnChg>
        <pc:cxnChg chg="add mod">
          <ac:chgData name="premiere science" userId="b025a4244198406e" providerId="Windows Live" clId="Web-{134306DF-FE5D-4154-A518-0003931BF285}" dt="2017-12-11T14:54:16.701" v="711"/>
          <ac:cxnSpMkLst>
            <pc:docMk/>
            <pc:sldMk cId="3473278876" sldId="270"/>
            <ac:cxnSpMk id="13" creationId="{39DD4EEA-AF64-4330-8B99-F6C3BAA8BFF4}"/>
          </ac:cxnSpMkLst>
        </pc:cxnChg>
        <pc:cxnChg chg="add mod">
          <ac:chgData name="premiere science" userId="b025a4244198406e" providerId="Windows Live" clId="Web-{134306DF-FE5D-4154-A518-0003931BF285}" dt="2017-12-11T14:59:27.774" v="804"/>
          <ac:cxnSpMkLst>
            <pc:docMk/>
            <pc:sldMk cId="3473278876" sldId="270"/>
            <ac:cxnSpMk id="14" creationId="{CB355F40-B48C-432A-B8B9-7D8257E52578}"/>
          </ac:cxnSpMkLst>
        </pc:cxnChg>
        <pc:cxnChg chg="add mod">
          <ac:chgData name="premiere science" userId="b025a4244198406e" providerId="Windows Live" clId="Web-{134306DF-FE5D-4154-A518-0003931BF285}" dt="2017-12-11T14:55:28.578" v="715"/>
          <ac:cxnSpMkLst>
            <pc:docMk/>
            <pc:sldMk cId="3473278876" sldId="270"/>
            <ac:cxnSpMk id="15" creationId="{280700DC-E0FB-4071-BC2D-E121C2263418}"/>
          </ac:cxnSpMkLst>
        </pc:cxnChg>
        <pc:cxnChg chg="add mod">
          <ac:chgData name="premiere science" userId="b025a4244198406e" providerId="Windows Live" clId="Web-{134306DF-FE5D-4154-A518-0003931BF285}" dt="2017-12-11T14:55:41.438" v="717"/>
          <ac:cxnSpMkLst>
            <pc:docMk/>
            <pc:sldMk cId="3473278876" sldId="270"/>
            <ac:cxnSpMk id="16" creationId="{53F0BC17-FF06-4E24-9386-DAB6DE64A340}"/>
          </ac:cxnSpMkLst>
        </pc:cxnChg>
        <pc:cxnChg chg="add mod">
          <ac:chgData name="premiere science" userId="b025a4244198406e" providerId="Windows Live" clId="Web-{134306DF-FE5D-4154-A518-0003931BF285}" dt="2017-12-11T14:55:50.063" v="719"/>
          <ac:cxnSpMkLst>
            <pc:docMk/>
            <pc:sldMk cId="3473278876" sldId="270"/>
            <ac:cxnSpMk id="17" creationId="{5CEAA164-703B-4D5B-BF9F-F7562E5184FD}"/>
          </ac:cxnSpMkLst>
        </pc:cxnChg>
        <pc:cxnChg chg="add mod">
          <ac:chgData name="premiere science" userId="b025a4244198406e" providerId="Windows Live" clId="Web-{134306DF-FE5D-4154-A518-0003931BF285}" dt="2017-12-11T14:56:01.595" v="721"/>
          <ac:cxnSpMkLst>
            <pc:docMk/>
            <pc:sldMk cId="3473278876" sldId="270"/>
            <ac:cxnSpMk id="18" creationId="{7E84F901-6510-486B-BE1E-B8821057A024}"/>
          </ac:cxnSpMkLst>
        </pc:cxnChg>
      </pc:sldChg>
    </pc:docChg>
  </pc:docChgLst>
  <pc:docChgLst>
    <pc:chgData name="premiere science" userId="b025a4244198406e" providerId="Windows Live" clId="Web-{304F9287-C326-48F3-9337-80F6790EAF77}"/>
    <pc:docChg chg="modSld">
      <pc:chgData name="premiere science" userId="b025a4244198406e" providerId="Windows Live" clId="Web-{304F9287-C326-48F3-9337-80F6790EAF77}" dt="2017-12-18T14:40:16.658" v="4"/>
      <pc:docMkLst>
        <pc:docMk/>
      </pc:docMkLst>
      <pc:sldChg chg="modSp">
        <pc:chgData name="premiere science" userId="b025a4244198406e" providerId="Windows Live" clId="Web-{304F9287-C326-48F3-9337-80F6790EAF77}" dt="2017-12-18T14:39:51.236" v="2"/>
        <pc:sldMkLst>
          <pc:docMk/>
          <pc:sldMk cId="3784089036" sldId="256"/>
        </pc:sldMkLst>
        <pc:spChg chg="mod">
          <ac:chgData name="premiere science" userId="b025a4244198406e" providerId="Windows Live" clId="Web-{304F9287-C326-48F3-9337-80F6790EAF77}" dt="2017-12-18T14:39:51.236" v="2"/>
          <ac:spMkLst>
            <pc:docMk/>
            <pc:sldMk cId="3784089036" sldId="256"/>
            <ac:spMk id="3" creationId="{00000000-0000-0000-0000-000000000000}"/>
          </ac:spMkLst>
        </pc:spChg>
      </pc:sldChg>
      <pc:sldChg chg="modSp">
        <pc:chgData name="premiere science" userId="b025a4244198406e" providerId="Windows Live" clId="Web-{304F9287-C326-48F3-9337-80F6790EAF77}" dt="2017-12-18T14:40:16.658" v="4"/>
        <pc:sldMkLst>
          <pc:docMk/>
          <pc:sldMk cId="1873629586" sldId="271"/>
        </pc:sldMkLst>
        <pc:spChg chg="mod">
          <ac:chgData name="premiere science" userId="b025a4244198406e" providerId="Windows Live" clId="Web-{304F9287-C326-48F3-9337-80F6790EAF77}" dt="2017-12-18T14:40:16.658" v="4"/>
          <ac:spMkLst>
            <pc:docMk/>
            <pc:sldMk cId="1873629586" sldId="271"/>
            <ac:spMk id="3" creationId="{25A32F12-A655-4BBF-A7A1-39D17B778CB7}"/>
          </ac:spMkLst>
        </pc:spChg>
      </pc:sldChg>
    </pc:docChg>
  </pc:docChgLst>
  <pc:docChgLst>
    <pc:chgData name="premiere science" userId="b025a4244198406e" providerId="Windows Live" clId="Web-{926D5D97-13AB-4C66-BBAE-CC6F29BB4878}"/>
    <pc:docChg chg="delSld modSld">
      <pc:chgData name="premiere science" userId="b025a4244198406e" providerId="Windows Live" clId="Web-{926D5D97-13AB-4C66-BBAE-CC6F29BB4878}" dt="2018-01-15T14:39:37.859" v="47"/>
      <pc:docMkLst>
        <pc:docMk/>
      </pc:docMkLst>
      <pc:sldChg chg="modSp">
        <pc:chgData name="premiere science" userId="b025a4244198406e" providerId="Windows Live" clId="Web-{926D5D97-13AB-4C66-BBAE-CC6F29BB4878}" dt="2018-01-15T14:34:54.961" v="16"/>
        <pc:sldMkLst>
          <pc:docMk/>
          <pc:sldMk cId="3830252571" sldId="263"/>
        </pc:sldMkLst>
        <pc:spChg chg="mod">
          <ac:chgData name="premiere science" userId="b025a4244198406e" providerId="Windows Live" clId="Web-{926D5D97-13AB-4C66-BBAE-CC6F29BB4878}" dt="2018-01-15T14:34:54.961" v="16"/>
          <ac:spMkLst>
            <pc:docMk/>
            <pc:sldMk cId="3830252571" sldId="263"/>
            <ac:spMk id="2" creationId="{36A44112-55AA-450A-8DD0-2438E43F7405}"/>
          </ac:spMkLst>
        </pc:spChg>
      </pc:sldChg>
      <pc:sldChg chg="del">
        <pc:chgData name="premiere science" userId="b025a4244198406e" providerId="Windows Live" clId="Web-{926D5D97-13AB-4C66-BBAE-CC6F29BB4878}" dt="2018-01-15T14:35:15.680" v="17"/>
        <pc:sldMkLst>
          <pc:docMk/>
          <pc:sldMk cId="254355953" sldId="264"/>
        </pc:sldMkLst>
      </pc:sldChg>
      <pc:sldChg chg="modSp">
        <pc:chgData name="premiere science" userId="b025a4244198406e" providerId="Windows Live" clId="Web-{926D5D97-13AB-4C66-BBAE-CC6F29BB4878}" dt="2018-01-15T14:35:41.790" v="20"/>
        <pc:sldMkLst>
          <pc:docMk/>
          <pc:sldMk cId="4192908056" sldId="265"/>
        </pc:sldMkLst>
        <pc:spChg chg="mod">
          <ac:chgData name="premiere science" userId="b025a4244198406e" providerId="Windows Live" clId="Web-{926D5D97-13AB-4C66-BBAE-CC6F29BB4878}" dt="2018-01-15T14:35:41.790" v="20"/>
          <ac:spMkLst>
            <pc:docMk/>
            <pc:sldMk cId="4192908056" sldId="265"/>
            <ac:spMk id="2" creationId="{CCE3B23F-BB81-4C09-BB05-6B75187EFEAE}"/>
          </ac:spMkLst>
        </pc:spChg>
      </pc:sldChg>
      <pc:sldChg chg="modSp">
        <pc:chgData name="premiere science" userId="b025a4244198406e" providerId="Windows Live" clId="Web-{926D5D97-13AB-4C66-BBAE-CC6F29BB4878}" dt="2018-01-15T14:39:37.859" v="47"/>
        <pc:sldMkLst>
          <pc:docMk/>
          <pc:sldMk cId="3473278876" sldId="270"/>
        </pc:sldMkLst>
        <pc:spChg chg="mod">
          <ac:chgData name="premiere science" userId="b025a4244198406e" providerId="Windows Live" clId="Web-{926D5D97-13AB-4C66-BBAE-CC6F29BB4878}" dt="2018-01-15T14:39:24.296" v="45"/>
          <ac:spMkLst>
            <pc:docMk/>
            <pc:sldMk cId="3473278876" sldId="270"/>
            <ac:spMk id="6" creationId="{5A08CDF1-BEBE-4B84-904C-4EDF5E8BEEAC}"/>
          </ac:spMkLst>
        </pc:spChg>
        <pc:spChg chg="mod">
          <ac:chgData name="premiere science" userId="b025a4244198406e" providerId="Windows Live" clId="Web-{926D5D97-13AB-4C66-BBAE-CC6F29BB4878}" dt="2018-01-15T14:38:32.060" v="34"/>
          <ac:spMkLst>
            <pc:docMk/>
            <pc:sldMk cId="3473278876" sldId="270"/>
            <ac:spMk id="7" creationId="{8DBBC877-4220-42DE-8817-437A618EB6FD}"/>
          </ac:spMkLst>
        </pc:spChg>
        <pc:spChg chg="mod">
          <ac:chgData name="premiere science" userId="b025a4244198406e" providerId="Windows Live" clId="Web-{926D5D97-13AB-4C66-BBAE-CC6F29BB4878}" dt="2018-01-15T14:38:39.264" v="37"/>
          <ac:spMkLst>
            <pc:docMk/>
            <pc:sldMk cId="3473278876" sldId="270"/>
            <ac:spMk id="8" creationId="{F2D7F1B0-0C70-4C5D-A3AD-B1CE3EDD565F}"/>
          </ac:spMkLst>
        </pc:spChg>
        <pc:spChg chg="mod">
          <ac:chgData name="premiere science" userId="b025a4244198406e" providerId="Windows Live" clId="Web-{926D5D97-13AB-4C66-BBAE-CC6F29BB4878}" dt="2018-01-15T14:39:30.780" v="46"/>
          <ac:spMkLst>
            <pc:docMk/>
            <pc:sldMk cId="3473278876" sldId="270"/>
            <ac:spMk id="9" creationId="{2788F7A5-CE9D-4907-B64C-8BE2D8810842}"/>
          </ac:spMkLst>
        </pc:spChg>
        <pc:spChg chg="mod">
          <ac:chgData name="premiere science" userId="b025a4244198406e" providerId="Windows Live" clId="Web-{926D5D97-13AB-4C66-BBAE-CC6F29BB4878}" dt="2018-01-15T14:39:37.859" v="47"/>
          <ac:spMkLst>
            <pc:docMk/>
            <pc:sldMk cId="3473278876" sldId="270"/>
            <ac:spMk id="10" creationId="{EF1793FC-B279-4568-A6E4-26C225561558}"/>
          </ac:spMkLst>
        </pc:spChg>
        <pc:spChg chg="mod">
          <ac:chgData name="premiere science" userId="b025a4244198406e" providerId="Windows Live" clId="Web-{926D5D97-13AB-4C66-BBAE-CC6F29BB4878}" dt="2018-01-15T14:38:56.701" v="42"/>
          <ac:spMkLst>
            <pc:docMk/>
            <pc:sldMk cId="3473278876" sldId="270"/>
            <ac:spMk id="12" creationId="{3B8C1DA6-FFDD-4648-A888-FC0DB0BC608B}"/>
          </ac:spMkLst>
        </pc:spChg>
      </pc:sldChg>
    </pc:docChg>
  </pc:docChgLst>
  <pc:docChgLst>
    <pc:chgData name="premiere science" userId="b025a4244198406e" providerId="Windows Live" clId="Web-{94CDA900-8F06-4070-B3F7-6AC0C565A6CB}"/>
    <pc:docChg chg="addSld modSld modSection">
      <pc:chgData name="premiere science" userId="b025a4244198406e" providerId="Windows Live" clId="Web-{94CDA900-8F06-4070-B3F7-6AC0C565A6CB}" dt="2017-12-04T15:15:49.993" v="26"/>
      <pc:docMkLst>
        <pc:docMk/>
      </pc:docMkLst>
      <pc:sldChg chg="modSp">
        <pc:chgData name="premiere science" userId="b025a4244198406e" providerId="Windows Live" clId="Web-{94CDA900-8F06-4070-B3F7-6AC0C565A6CB}" dt="2017-12-04T15:15:22.819" v="22"/>
        <pc:sldMkLst>
          <pc:docMk/>
          <pc:sldMk cId="4192908056" sldId="265"/>
        </pc:sldMkLst>
        <pc:spChg chg="mod">
          <ac:chgData name="premiere science" userId="b025a4244198406e" providerId="Windows Live" clId="Web-{94CDA900-8F06-4070-B3F7-6AC0C565A6CB}" dt="2017-12-04T15:15:22.819" v="22"/>
          <ac:spMkLst>
            <pc:docMk/>
            <pc:sldMk cId="4192908056" sldId="265"/>
            <ac:spMk id="2" creationId="{CCE3B23F-BB81-4C09-BB05-6B75187EFEAE}"/>
          </ac:spMkLst>
        </pc:spChg>
      </pc:sldChg>
      <pc:sldChg chg="modSp new">
        <pc:chgData name="premiere science" userId="b025a4244198406e" providerId="Windows Live" clId="Web-{94CDA900-8F06-4070-B3F7-6AC0C565A6CB}" dt="2017-12-04T15:15:49.993" v="26"/>
        <pc:sldMkLst>
          <pc:docMk/>
          <pc:sldMk cId="167785264" sldId="269"/>
        </pc:sldMkLst>
        <pc:spChg chg="mod">
          <ac:chgData name="premiere science" userId="b025a4244198406e" providerId="Windows Live" clId="Web-{94CDA900-8F06-4070-B3F7-6AC0C565A6CB}" dt="2017-12-04T15:15:49.993" v="26"/>
          <ac:spMkLst>
            <pc:docMk/>
            <pc:sldMk cId="167785264" sldId="269"/>
            <ac:spMk id="2" creationId="{9FB026C6-0177-4696-9C61-BC88361CD7B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15.01.2018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15.01.2018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15.01.2018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15.01.2018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15.01.2018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15.01.2018</a:t>
            </a:fld>
            <a:endParaRPr lang="de-D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15.01.2018</a:t>
            </a:fld>
            <a:endParaRPr lang="de-D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15.01.2018</a:t>
            </a:fld>
            <a:endParaRPr lang="de-D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15.01.2018</a:t>
            </a:fld>
            <a:endParaRPr lang="de-D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15.01.2018</a:t>
            </a:fld>
            <a:endParaRPr lang="de-D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15.01.2018</a:t>
            </a:fld>
            <a:endParaRPr lang="de-D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41B0-F4D5-4460-BCAD-F7E2B41A8257}" type="datetimeFigureOut">
              <a:rPr lang="de-DE" smtClean="0"/>
              <a:t>15.01.2018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i="1" dirty="0" err="1">
                <a:solidFill>
                  <a:srgbClr val="FF0000"/>
                </a:solidFill>
              </a:rPr>
              <a:t>Les</a:t>
            </a:r>
            <a:r>
              <a:rPr lang="de-DE" i="1" dirty="0">
                <a:solidFill>
                  <a:srgbClr val="FF0000"/>
                </a:solidFill>
              </a:rPr>
              <a:t> </a:t>
            </a:r>
            <a:r>
              <a:rPr lang="de-DE" i="1" dirty="0" err="1">
                <a:solidFill>
                  <a:srgbClr val="FF0000"/>
                </a:solidFill>
              </a:rPr>
              <a:t>conservateurs</a:t>
            </a:r>
            <a:r>
              <a:rPr lang="de-DE" i="1" dirty="0">
                <a:solidFill>
                  <a:srgbClr val="FF0000"/>
                </a:solidFill>
              </a:rPr>
              <a:t> </a:t>
            </a:r>
            <a:r>
              <a:rPr lang="de-DE" i="1" dirty="0" err="1">
                <a:solidFill>
                  <a:srgbClr val="FF0000"/>
                </a:solidFill>
              </a:rPr>
              <a:t>alimentaires</a:t>
            </a:r>
            <a:endParaRPr lang="de-DE" i="1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5" y="5984875"/>
            <a:ext cx="8708916" cy="8683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de-DE" dirty="0" err="1"/>
              <a:t>Achraf</a:t>
            </a:r>
            <a:r>
              <a:rPr lang="de-DE" dirty="0"/>
              <a:t> </a:t>
            </a:r>
            <a:r>
              <a:rPr lang="de-DE" dirty="0" err="1"/>
              <a:t>Bouallaoui</a:t>
            </a:r>
            <a:r>
              <a:rPr lang="de-DE" dirty="0"/>
              <a:t> ,Adeline Leroy et Edgar </a:t>
            </a:r>
            <a:r>
              <a:rPr lang="de-DE" dirty="0" err="1"/>
              <a:t>Wansi</a:t>
            </a:r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5915BB-F9B6-4907-BFEC-1C8C7D7B2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116" y="933450"/>
            <a:ext cx="10515600" cy="2852737"/>
          </a:xfrm>
        </p:spPr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           B)</a:t>
            </a:r>
            <a:r>
              <a:rPr lang="fr-FR" dirty="0"/>
              <a:t>Des effets positifs.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9592A2-4744-4375-A89A-6E2CB232D1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0481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B026C6-0177-4696-9C61-BC88361CD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222" y="800100"/>
            <a:ext cx="10515600" cy="2852737"/>
          </a:xfrm>
        </p:spPr>
        <p:txBody>
          <a:bodyPr/>
          <a:lstStyle/>
          <a:p>
            <a:pPr algn="ctr"/>
            <a:r>
              <a:rPr lang="fr-FR" dirty="0"/>
              <a:t>ANNEXES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99D2E0E-7A8B-4DB6-92A9-7315EEA2D5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785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336FD6-EA04-43A1-A50A-59536D181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Tableau des additifs alimentaires industrielles dangereux.</a:t>
            </a:r>
          </a:p>
        </p:txBody>
      </p:sp>
      <p:pic>
        <p:nvPicPr>
          <p:cNvPr id="4" name="Image 4">
            <a:extLst>
              <a:ext uri="{FF2B5EF4-FFF2-40B4-BE49-F238E27FC236}">
                <a16:creationId xmlns:a16="http://schemas.microsoft.com/office/drawing/2014/main" id="{D3182B90-7A60-4DB9-9091-AAC7360C10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44255" y="1876425"/>
            <a:ext cx="451014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419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èche : droite 4">
            <a:extLst>
              <a:ext uri="{FF2B5EF4-FFF2-40B4-BE49-F238E27FC236}">
                <a16:creationId xmlns:a16="http://schemas.microsoft.com/office/drawing/2014/main" id="{5F4733D5-072A-449A-8367-88336B2C7FCE}"/>
              </a:ext>
            </a:extLst>
          </p:cNvPr>
          <p:cNvSpPr/>
          <p:nvPr/>
        </p:nvSpPr>
        <p:spPr>
          <a:xfrm>
            <a:off x="209582" y="2701995"/>
            <a:ext cx="11616331" cy="17414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A08CDF1-BEBE-4B84-904C-4EDF5E8BEEAC}"/>
              </a:ext>
            </a:extLst>
          </p:cNvPr>
          <p:cNvSpPr txBox="1"/>
          <p:nvPr/>
        </p:nvSpPr>
        <p:spPr>
          <a:xfrm>
            <a:off x="177910" y="1569123"/>
            <a:ext cx="1485252" cy="1600438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400" dirty="0">
                <a:latin typeface="Comic Sans MS"/>
                <a:cs typeface="Angsana New"/>
              </a:rPr>
              <a:t>Nicolas Appert invente la conservation par la chaleur avec les récipient hermétique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DBBC877-4220-42DE-8817-437A618EB6FD}"/>
              </a:ext>
            </a:extLst>
          </p:cNvPr>
          <p:cNvSpPr txBox="1"/>
          <p:nvPr/>
        </p:nvSpPr>
        <p:spPr>
          <a:xfrm>
            <a:off x="1500947" y="4092330"/>
            <a:ext cx="1484359" cy="954107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400" dirty="0">
                <a:latin typeface="Comic Sans MS"/>
              </a:rPr>
              <a:t>Développement de la fabrication des conserves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2D7F1B0-0C70-4C5D-A3AD-B1CE3EDD565F}"/>
              </a:ext>
            </a:extLst>
          </p:cNvPr>
          <p:cNvSpPr txBox="1"/>
          <p:nvPr/>
        </p:nvSpPr>
        <p:spPr>
          <a:xfrm>
            <a:off x="4955163" y="4067175"/>
            <a:ext cx="1721641" cy="138499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400" dirty="0">
                <a:latin typeface="Comic Sans MS"/>
              </a:rPr>
              <a:t>Fabrication du premier réfrigérateur domestique marchant a l'électricité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788F7A5-CE9D-4907-B64C-8BE2D8810842}"/>
              </a:ext>
            </a:extLst>
          </p:cNvPr>
          <p:cNvSpPr txBox="1"/>
          <p:nvPr/>
        </p:nvSpPr>
        <p:spPr>
          <a:xfrm>
            <a:off x="3023653" y="1333106"/>
            <a:ext cx="1334885" cy="181588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400" dirty="0">
                <a:latin typeface="Comic Sans MS"/>
              </a:rPr>
              <a:t>Les premières machines industrielles à réfrigéré sont créer par Ferdinand Carré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F1793FC-B279-4568-A6E4-26C225561558}"/>
              </a:ext>
            </a:extLst>
          </p:cNvPr>
          <p:cNvSpPr txBox="1"/>
          <p:nvPr/>
        </p:nvSpPr>
        <p:spPr>
          <a:xfrm>
            <a:off x="7212179" y="1914825"/>
            <a:ext cx="1536743" cy="1169551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400" dirty="0">
                <a:latin typeface="Comic Sans MS"/>
              </a:rPr>
              <a:t>La lyophilisation des aliments  est prouvé comme sans danger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6B98415E-1BEC-4B4D-A855-2A5ECAD3B1B1}"/>
              </a:ext>
            </a:extLst>
          </p:cNvPr>
          <p:cNvSpPr txBox="1"/>
          <p:nvPr/>
        </p:nvSpPr>
        <p:spPr>
          <a:xfrm rot="-10800000" flipV="1">
            <a:off x="9631247" y="3088745"/>
            <a:ext cx="1660525" cy="246221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fr-FR" sz="1000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3B8C1DA6-FFDD-4648-A888-FC0DB0BC608B}"/>
              </a:ext>
            </a:extLst>
          </p:cNvPr>
          <p:cNvSpPr txBox="1"/>
          <p:nvPr/>
        </p:nvSpPr>
        <p:spPr>
          <a:xfrm>
            <a:off x="8880662" y="4130063"/>
            <a:ext cx="1494082" cy="52322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400" dirty="0">
                <a:latin typeface="Comic Sans MS"/>
              </a:rPr>
              <a:t>L'invention du congélateur</a:t>
            </a:r>
          </a:p>
        </p:txBody>
      </p: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39DD4EEA-AF64-4330-8B99-F6C3BAA8BFF4}"/>
              </a:ext>
            </a:extLst>
          </p:cNvPr>
          <p:cNvCxnSpPr/>
          <p:nvPr/>
        </p:nvCxnSpPr>
        <p:spPr>
          <a:xfrm>
            <a:off x="882370" y="3133725"/>
            <a:ext cx="559" cy="277324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CB355F40-B48C-432A-B8B9-7D8257E52578}"/>
              </a:ext>
            </a:extLst>
          </p:cNvPr>
          <p:cNvCxnSpPr>
            <a:cxnSpLocks/>
          </p:cNvCxnSpPr>
          <p:nvPr/>
        </p:nvCxnSpPr>
        <p:spPr>
          <a:xfrm>
            <a:off x="2243146" y="3750347"/>
            <a:ext cx="559" cy="277324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280700DC-E0FB-4071-BC2D-E121C2263418}"/>
              </a:ext>
            </a:extLst>
          </p:cNvPr>
          <p:cNvCxnSpPr>
            <a:cxnSpLocks/>
          </p:cNvCxnSpPr>
          <p:nvPr/>
        </p:nvCxnSpPr>
        <p:spPr>
          <a:xfrm>
            <a:off x="3690373" y="3162300"/>
            <a:ext cx="559" cy="277324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53F0BC17-FF06-4E24-9386-DAB6DE64A340}"/>
              </a:ext>
            </a:extLst>
          </p:cNvPr>
          <p:cNvCxnSpPr>
            <a:cxnSpLocks/>
          </p:cNvCxnSpPr>
          <p:nvPr/>
        </p:nvCxnSpPr>
        <p:spPr>
          <a:xfrm>
            <a:off x="5810580" y="3751617"/>
            <a:ext cx="559" cy="277324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5CEAA164-703B-4D5B-BF9F-F7562E5184FD}"/>
              </a:ext>
            </a:extLst>
          </p:cNvPr>
          <p:cNvCxnSpPr>
            <a:cxnSpLocks/>
          </p:cNvCxnSpPr>
          <p:nvPr/>
        </p:nvCxnSpPr>
        <p:spPr>
          <a:xfrm>
            <a:off x="8021471" y="3152682"/>
            <a:ext cx="559" cy="277324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7E84F901-6510-486B-BE1E-B8821057A024}"/>
              </a:ext>
            </a:extLst>
          </p:cNvPr>
          <p:cNvCxnSpPr>
            <a:cxnSpLocks/>
          </p:cNvCxnSpPr>
          <p:nvPr/>
        </p:nvCxnSpPr>
        <p:spPr>
          <a:xfrm>
            <a:off x="9627053" y="3754082"/>
            <a:ext cx="559" cy="277324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ZoneTexte 18">
            <a:extLst>
              <a:ext uri="{FF2B5EF4-FFF2-40B4-BE49-F238E27FC236}">
                <a16:creationId xmlns:a16="http://schemas.microsoft.com/office/drawing/2014/main" id="{F28D3D6C-EF0A-49FA-B1E6-6191200A86C0}"/>
              </a:ext>
            </a:extLst>
          </p:cNvPr>
          <p:cNvSpPr txBox="1"/>
          <p:nvPr/>
        </p:nvSpPr>
        <p:spPr>
          <a:xfrm>
            <a:off x="349832" y="3439010"/>
            <a:ext cx="1066800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dirty="0">
                <a:solidFill>
                  <a:srgbClr val="375623"/>
                </a:solidFill>
              </a:rPr>
              <a:t>1790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EDC9CA9C-2F68-45AA-8E5B-7AFE05F50438}"/>
              </a:ext>
            </a:extLst>
          </p:cNvPr>
          <p:cNvSpPr txBox="1"/>
          <p:nvPr/>
        </p:nvSpPr>
        <p:spPr>
          <a:xfrm>
            <a:off x="1869950" y="3439010"/>
            <a:ext cx="663474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dirty="0">
                <a:solidFill>
                  <a:srgbClr val="375623"/>
                </a:solidFill>
              </a:rPr>
              <a:t>1810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B6909AB8-4508-4F9B-BAA5-4A546EA062BB}"/>
              </a:ext>
            </a:extLst>
          </p:cNvPr>
          <p:cNvSpPr txBox="1"/>
          <p:nvPr/>
        </p:nvSpPr>
        <p:spPr>
          <a:xfrm>
            <a:off x="2851731" y="3439010"/>
            <a:ext cx="1678450" cy="36830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dirty="0">
                <a:solidFill>
                  <a:srgbClr val="375623"/>
                </a:solidFill>
              </a:rPr>
              <a:t>1859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BA6A808B-15BA-4D20-ACC7-2E3B989B6C05}"/>
              </a:ext>
            </a:extLst>
          </p:cNvPr>
          <p:cNvSpPr txBox="1"/>
          <p:nvPr/>
        </p:nvSpPr>
        <p:spPr>
          <a:xfrm>
            <a:off x="5282253" y="3439010"/>
            <a:ext cx="974241" cy="369888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dirty="0">
                <a:solidFill>
                  <a:srgbClr val="375623"/>
                </a:solidFill>
              </a:rPr>
              <a:t>1913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53A1AA6F-9D10-4345-BA5B-7F17BF86823C}"/>
              </a:ext>
            </a:extLst>
          </p:cNvPr>
          <p:cNvSpPr txBox="1"/>
          <p:nvPr/>
        </p:nvSpPr>
        <p:spPr>
          <a:xfrm>
            <a:off x="7509898" y="3439010"/>
            <a:ext cx="1108732" cy="369888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dirty="0">
                <a:solidFill>
                  <a:srgbClr val="375623"/>
                </a:solidFill>
              </a:rPr>
              <a:t>1946-47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5FE7379E-07C6-4262-AC30-2AF668D93396}"/>
              </a:ext>
            </a:extLst>
          </p:cNvPr>
          <p:cNvSpPr txBox="1"/>
          <p:nvPr/>
        </p:nvSpPr>
        <p:spPr>
          <a:xfrm>
            <a:off x="9119675" y="3439010"/>
            <a:ext cx="1016555" cy="369888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dirty="0">
                <a:solidFill>
                  <a:srgbClr val="375623"/>
                </a:solidFill>
              </a:rPr>
              <a:t>1960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3D0E14A0-F87E-4070-AFB9-1D3CF5408847}"/>
              </a:ext>
            </a:extLst>
          </p:cNvPr>
          <p:cNvSpPr txBox="1"/>
          <p:nvPr/>
        </p:nvSpPr>
        <p:spPr>
          <a:xfrm>
            <a:off x="2400667" y="361950"/>
            <a:ext cx="6423114" cy="830263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400" dirty="0">
                <a:solidFill>
                  <a:srgbClr val="FF0000"/>
                </a:solidFill>
              </a:rPr>
              <a:t>L'évolution des méthodes de conservation entre 1790 et 1960</a:t>
            </a:r>
          </a:p>
        </p:txBody>
      </p:sp>
    </p:spTree>
    <p:extLst>
      <p:ext uri="{BB962C8B-B14F-4D97-AF65-F5344CB8AC3E}">
        <p14:creationId xmlns:p14="http://schemas.microsoft.com/office/powerpoint/2010/main" val="3473278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solidFill>
                  <a:srgbClr val="FF0000"/>
                </a:solidFill>
              </a:rPr>
              <a:t>Sommaire 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23323"/>
            <a:ext cx="10515600" cy="4753640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fr-FR" u="sng" dirty="0">
                <a:solidFill>
                  <a:srgbClr val="FF0000"/>
                </a:solidFill>
              </a:rPr>
              <a:t>1)Quelle est le rôle d'un conservateur alimentaire?</a:t>
            </a: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   </a:t>
            </a:r>
            <a:r>
              <a:rPr lang="fr-FR" dirty="0"/>
              <a:t> </a:t>
            </a:r>
            <a:r>
              <a:rPr lang="fr-FR" dirty="0">
                <a:solidFill>
                  <a:srgbClr val="FF0000"/>
                </a:solidFill>
              </a:rPr>
              <a:t>A)</a:t>
            </a:r>
            <a:r>
              <a:rPr lang="fr-FR" dirty="0">
                <a:solidFill>
                  <a:srgbClr val="000000"/>
                </a:solidFill>
              </a:rPr>
              <a:t>E</a:t>
            </a:r>
            <a:r>
              <a:rPr lang="fr-FR" dirty="0"/>
              <a:t>tudes des différents types de conservateurs autorisé et autorisé mais limité par l' UE</a:t>
            </a:r>
            <a:r>
              <a:rPr lang="fr-FR" dirty="0">
                <a:latin typeface="Calibri"/>
                <a:cs typeface="+mn-ea"/>
              </a:rPr>
              <a:t>.</a:t>
            </a:r>
            <a:br>
              <a:rPr lang="en-US" dirty="0">
                <a:latin typeface="+mn-ea"/>
                <a:cs typeface="+mn-ea"/>
              </a:rPr>
            </a:br>
            <a:r>
              <a:rPr lang="fr-FR" dirty="0"/>
              <a:t>       a)autorisé.</a:t>
            </a:r>
            <a:endParaRPr/>
          </a:p>
          <a:p>
            <a:pPr marL="0" indent="0">
              <a:buNone/>
            </a:pPr>
            <a:r>
              <a:rPr lang="fr-FR" dirty="0"/>
              <a:t>       b)limité.</a:t>
            </a:r>
            <a:endParaRPr dirty="0"/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   B)</a:t>
            </a:r>
            <a:r>
              <a:rPr lang="fr-FR" dirty="0">
                <a:solidFill>
                  <a:srgbClr val="000000"/>
                </a:solidFill>
              </a:rPr>
              <a:t>U</a:t>
            </a:r>
            <a:r>
              <a:rPr lang="fr-FR" dirty="0"/>
              <a:t>tilisation des conservateurs.</a:t>
            </a:r>
            <a:endParaRPr lang="fr-F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u="sng" dirty="0">
                <a:solidFill>
                  <a:srgbClr val="FF0000"/>
                </a:solidFill>
              </a:rPr>
              <a:t>2)qu'elles sont les effets des conservateurs?</a:t>
            </a: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   A)</a:t>
            </a:r>
            <a:r>
              <a:rPr lang="fr-FR" dirty="0">
                <a:solidFill>
                  <a:srgbClr val="000000"/>
                </a:solidFill>
              </a:rPr>
              <a:t>Des effets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/>
              <a:t>néfastes.</a:t>
            </a: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   B)</a:t>
            </a:r>
            <a:r>
              <a:rPr lang="fr-FR" dirty="0">
                <a:solidFill>
                  <a:srgbClr val="000000"/>
                </a:solidFill>
              </a:rPr>
              <a:t>Des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/>
              <a:t>effets </a:t>
            </a:r>
            <a:r>
              <a:rPr lang="fr-FR" dirty="0">
                <a:latin typeface="Calibri"/>
                <a:cs typeface="+mn-ea"/>
              </a:rPr>
              <a:t>bénéfiques.</a:t>
            </a:r>
            <a:br>
              <a:rPr lang="en-US" dirty="0">
                <a:latin typeface="+mn-ea"/>
                <a:cs typeface="+mn-ea"/>
              </a:rPr>
            </a:br>
            <a:endParaRPr lang="fr-FR"/>
          </a:p>
          <a:p>
            <a:pPr marL="0" indent="0">
              <a:buNone/>
            </a:pPr>
            <a:endParaRPr lang="fr-FR" u="sng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84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48C49A-B1C1-4DE2-B87D-DAF8D80FE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098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FF0000"/>
                </a:solidFill>
              </a:rPr>
              <a:t>Pourquoi utilise-t-on certaines molécules pour la conservation alimentaire et quelles sont leurs effets sur la santé?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A32F12-A655-4BBF-A7A1-39D17B778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0333" y="1028700"/>
            <a:ext cx="10515600" cy="4351338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3629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684683"/>
          </a:xfrm>
        </p:spPr>
        <p:txBody>
          <a:bodyPr/>
          <a:lstStyle/>
          <a:p>
            <a:pPr algn="ctr"/>
            <a:r>
              <a:rPr lang="fr-FR" u="sng" dirty="0">
                <a:solidFill>
                  <a:srgbClr val="FF0000"/>
                </a:solidFill>
              </a:rPr>
              <a:t>1)Quelle est le rôle d'un conservateur alimentaire?</a:t>
            </a:r>
            <a:endParaRPr lang="fr-FR" dirty="0">
              <a:solidFill>
                <a:srgbClr val="FF0000"/>
              </a:solidFill>
            </a:endParaRPr>
          </a:p>
          <a:p>
            <a:pPr algn="ctr"/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9488350" y="2708773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1620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A44112-55AA-450A-8DD0-2438E43F7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0918" y="4838700"/>
            <a:ext cx="10368044" cy="2387600"/>
          </a:xfrm>
        </p:spPr>
        <p:txBody>
          <a:bodyPr>
            <a:normAutofit fontScale="90000"/>
          </a:bodyPr>
          <a:lstStyle/>
          <a:p>
            <a:pPr algn="l">
              <a:spcBef>
                <a:spcPts val="1000"/>
              </a:spcBef>
            </a:pPr>
            <a:r>
              <a:rPr lang="fr-FR" dirty="0">
                <a:solidFill>
                  <a:srgbClr val="FF0000"/>
                </a:solidFill>
              </a:rPr>
              <a:t>A)</a:t>
            </a:r>
            <a:r>
              <a:rPr lang="fr-FR" dirty="0">
                <a:solidFill>
                  <a:srgbClr val="000000"/>
                </a:solidFill>
              </a:rPr>
              <a:t>Etudes des différents types de conservateurs autorisé et autorisé mais limité par l' UE.</a:t>
            </a:r>
            <a:br>
              <a:rPr lang="en-US" dirty="0">
                <a:latin typeface="+mj-ea"/>
                <a:cs typeface="+mj-ea"/>
              </a:rPr>
            </a:br>
            <a:br>
              <a:rPr lang="en-US" dirty="0"/>
            </a:br>
            <a:r>
              <a:rPr lang="fr-FR" dirty="0">
                <a:solidFill>
                  <a:srgbClr val="000000"/>
                </a:solidFill>
              </a:rPr>
              <a:t>       a)autorisé.</a:t>
            </a:r>
            <a:endParaRPr lang="en-US" dirty="0">
              <a:solidFill>
                <a:srgbClr val="000000"/>
              </a:solidFill>
            </a:endParaRPr>
          </a:p>
          <a:p>
            <a:pPr algn="l">
              <a:spcBef>
                <a:spcPts val="1000"/>
              </a:spcBef>
            </a:pPr>
            <a:r>
              <a:rPr lang="fr-FR" dirty="0">
                <a:solidFill>
                  <a:srgbClr val="000000"/>
                </a:solidFill>
              </a:rPr>
              <a:t>       b)limité.</a:t>
            </a:r>
            <a:endParaRPr lang="en-US" dirty="0">
              <a:solidFill>
                <a:srgbClr val="000000"/>
              </a:solidFill>
            </a:endParaRPr>
          </a:p>
          <a:p>
            <a:br>
              <a:rPr lang="en-US" dirty="0">
                <a:latin typeface="+mj-ea"/>
                <a:cs typeface="+mj-ea"/>
              </a:rPr>
            </a:br>
            <a:endParaRPr lang="fr-FR">
              <a:solidFill>
                <a:srgbClr val="00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252B61-D1E7-4FB7-AB2D-7C4B546857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0252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E3B23F-BB81-4C09-BB05-6B75187EF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056392"/>
          </a:xfrm>
        </p:spPr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B)</a:t>
            </a:r>
            <a:r>
              <a:rPr lang="fr-FR" dirty="0"/>
              <a:t>Utilisation des conservateurs.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0195D1-8F9E-4080-8F43-4FFA9E3D92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2908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EB227A-F4CC-45F5-90E1-9F1F734FA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>
                <a:solidFill>
                  <a:srgbClr val="FF0000"/>
                </a:solidFill>
              </a:rPr>
              <a:t>          </a:t>
            </a:r>
            <a:r>
              <a:rPr lang="fr-FR" sz="3600" u="sng" dirty="0">
                <a:solidFill>
                  <a:srgbClr val="FF0000"/>
                </a:solidFill>
              </a:rPr>
              <a:t>2)Qu'elles sont les effets des conservateurs?</a:t>
            </a:r>
            <a:endParaRPr lang="fr-FR" sz="3600" dirty="0">
              <a:solidFill>
                <a:srgbClr val="FF0000"/>
              </a:solidFill>
            </a:endParaRPr>
          </a:p>
          <a:p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45C97A5-E637-41D5-8151-566500D392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3658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1956BE-DEEB-4ED7-B28D-7396414B2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         A)</a:t>
            </a:r>
            <a:r>
              <a:rPr lang="fr-FR" dirty="0"/>
              <a:t>Des effets néfastes.</a:t>
            </a:r>
          </a:p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5F1FE7-8FBD-416E-9853-3F027D8D8F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5999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Les conservateurs alimentaires</vt:lpstr>
      <vt:lpstr>Présentation PowerPoint</vt:lpstr>
      <vt:lpstr>Sommaire </vt:lpstr>
      <vt:lpstr>Pourquoi utilise-t-on certaines molécules pour la conservation alimentaire et quelles sont leurs effets sur la santé?</vt:lpstr>
      <vt:lpstr>1)Quelle est le rôle d'un conservateur alimentaire? </vt:lpstr>
      <vt:lpstr>A)Etudes des différents types de conservateurs autorisé et autorisé mais limité par l' UE.         a)autorisé.        b)limité.  </vt:lpstr>
      <vt:lpstr>B)Utilisation des conservateurs.</vt:lpstr>
      <vt:lpstr>          2)Qu'elles sont les effets des conservateurs? </vt:lpstr>
      <vt:lpstr>         A)Des effets néfastes. </vt:lpstr>
      <vt:lpstr>           B)Des effets positifs.</vt:lpstr>
      <vt:lpstr>ANNEXES</vt:lpstr>
      <vt:lpstr>Tableau des additifs alimentaires industrielles dangereux.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conservateurs alimentaires</dc:title>
  <dc:creator/>
  <cp:lastModifiedBy/>
  <cp:revision>20</cp:revision>
  <dcterms:created xsi:type="dcterms:W3CDTF">2012-07-30T22:21:58Z</dcterms:created>
  <dcterms:modified xsi:type="dcterms:W3CDTF">2018-01-15T14:40:30Z</dcterms:modified>
</cp:coreProperties>
</file>